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64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ED0BB-BAA3-427D-A1C9-6D96C51F58AB}" v="8" dt="2020-11-30T06:33:36.985"/>
    <p1510:client id="{A555931F-4726-45B2-807F-0E7CA77398E6}" v="15" dt="2020-11-29T20:19:34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ner Lorenz" userId="S::lorenz.missner@sgwilhering.at::7dd724bb-bca4-4966-9fd3-05188226c2f3" providerId="AD" clId="Web-{8F3ED0BB-BAA3-427D-A1C9-6D96C51F58AB}"/>
    <pc:docChg chg="modSld">
      <pc:chgData name="Missner Lorenz" userId="S::lorenz.missner@sgwilhering.at::7dd724bb-bca4-4966-9fd3-05188226c2f3" providerId="AD" clId="Web-{8F3ED0BB-BAA3-427D-A1C9-6D96C51F58AB}" dt="2020-11-30T06:33:36.984" v="7" actId="20577"/>
      <pc:docMkLst>
        <pc:docMk/>
      </pc:docMkLst>
      <pc:sldChg chg="modSp">
        <pc:chgData name="Missner Lorenz" userId="S::lorenz.missner@sgwilhering.at::7dd724bb-bca4-4966-9fd3-05188226c2f3" providerId="AD" clId="Web-{8F3ED0BB-BAA3-427D-A1C9-6D96C51F58AB}" dt="2020-11-30T06:33:36.980" v="6" actId="20577"/>
        <pc:sldMkLst>
          <pc:docMk/>
          <pc:sldMk cId="2144373351" sldId="257"/>
        </pc:sldMkLst>
        <pc:spChg chg="mod">
          <ac:chgData name="Missner Lorenz" userId="S::lorenz.missner@sgwilhering.at::7dd724bb-bca4-4966-9fd3-05188226c2f3" providerId="AD" clId="Web-{8F3ED0BB-BAA3-427D-A1C9-6D96C51F58AB}" dt="2020-11-30T06:33:36.980" v="6" actId="20577"/>
          <ac:spMkLst>
            <pc:docMk/>
            <pc:sldMk cId="2144373351" sldId="257"/>
            <ac:spMk id="3" creationId="{0EF83C85-3ADC-4632-BF4D-55242265DEF8}"/>
          </ac:spMkLst>
        </pc:spChg>
      </pc:sldChg>
    </pc:docChg>
  </pc:docChgLst>
  <pc:docChgLst>
    <pc:chgData name="Kirchmayr Noah" userId="c62e6253-5223-44fe-87ae-1115f263b44c" providerId="ADAL" clId="{A555931F-4726-45B2-807F-0E7CA77398E6}"/>
    <pc:docChg chg="undo custSel mod addSld delSld modSld sldOrd">
      <pc:chgData name="Kirchmayr Noah" userId="c62e6253-5223-44fe-87ae-1115f263b44c" providerId="ADAL" clId="{A555931F-4726-45B2-807F-0E7CA77398E6}" dt="2020-11-29T20:21:31.163" v="278" actId="12"/>
      <pc:docMkLst>
        <pc:docMk/>
      </pc:docMkLst>
      <pc:sldChg chg="addSp delSp modSp ord modAnim">
        <pc:chgData name="Kirchmayr Noah" userId="c62e6253-5223-44fe-87ae-1115f263b44c" providerId="ADAL" clId="{A555931F-4726-45B2-807F-0E7CA77398E6}" dt="2020-11-29T19:12:55.898" v="60" actId="14100"/>
        <pc:sldMkLst>
          <pc:docMk/>
          <pc:sldMk cId="3491516491" sldId="258"/>
        </pc:sldMkLst>
        <pc:picChg chg="add mod">
          <ac:chgData name="Kirchmayr Noah" userId="c62e6253-5223-44fe-87ae-1115f263b44c" providerId="ADAL" clId="{A555931F-4726-45B2-807F-0E7CA77398E6}" dt="2020-11-29T19:12:55.898" v="60" actId="14100"/>
          <ac:picMkLst>
            <pc:docMk/>
            <pc:sldMk cId="3491516491" sldId="258"/>
            <ac:picMk id="3" creationId="{8100354C-D21A-4277-B332-88E49BE12A12}"/>
          </ac:picMkLst>
        </pc:picChg>
        <pc:picChg chg="del mod">
          <ac:chgData name="Kirchmayr Noah" userId="c62e6253-5223-44fe-87ae-1115f263b44c" providerId="ADAL" clId="{A555931F-4726-45B2-807F-0E7CA77398E6}" dt="2020-11-29T19:12:12.625" v="57"/>
          <ac:picMkLst>
            <pc:docMk/>
            <pc:sldMk cId="3491516491" sldId="258"/>
            <ac:picMk id="5" creationId="{A6CD5B8B-42EB-4005-AB99-990CECF8DBC0}"/>
          </ac:picMkLst>
        </pc:picChg>
      </pc:sldChg>
      <pc:sldChg chg="modSp del">
        <pc:chgData name="Kirchmayr Noah" userId="c62e6253-5223-44fe-87ae-1115f263b44c" providerId="ADAL" clId="{A555931F-4726-45B2-807F-0E7CA77398E6}" dt="2020-11-29T19:32:31.594" v="62" actId="2696"/>
        <pc:sldMkLst>
          <pc:docMk/>
          <pc:sldMk cId="64174937" sldId="260"/>
        </pc:sldMkLst>
        <pc:spChg chg="mod">
          <ac:chgData name="Kirchmayr Noah" userId="c62e6253-5223-44fe-87ae-1115f263b44c" providerId="ADAL" clId="{A555931F-4726-45B2-807F-0E7CA77398E6}" dt="2020-11-29T16:23:26.222" v="54" actId="20577"/>
          <ac:spMkLst>
            <pc:docMk/>
            <pc:sldMk cId="64174937" sldId="260"/>
            <ac:spMk id="3" creationId="{B185D121-C3D6-4EB9-B350-F7B3F051BEB0}"/>
          </ac:spMkLst>
        </pc:spChg>
      </pc:sldChg>
      <pc:sldChg chg="addSp delSp modSp mod setBg">
        <pc:chgData name="Kirchmayr Noah" userId="c62e6253-5223-44fe-87ae-1115f263b44c" providerId="ADAL" clId="{A555931F-4726-45B2-807F-0E7CA77398E6}" dt="2020-11-29T19:37:01.843" v="79" actId="1038"/>
        <pc:sldMkLst>
          <pc:docMk/>
          <pc:sldMk cId="2378273841" sldId="263"/>
        </pc:sldMkLst>
        <pc:spChg chg="mod">
          <ac:chgData name="Kirchmayr Noah" userId="c62e6253-5223-44fe-87ae-1115f263b44c" providerId="ADAL" clId="{A555931F-4726-45B2-807F-0E7CA77398E6}" dt="2020-11-29T19:36:27.115" v="71" actId="26606"/>
          <ac:spMkLst>
            <pc:docMk/>
            <pc:sldMk cId="2378273841" sldId="263"/>
            <ac:spMk id="2" creationId="{A5A3D5D8-35C7-4827-93F0-17672DCE414F}"/>
          </ac:spMkLst>
        </pc:spChg>
        <pc:spChg chg="add del mod">
          <ac:chgData name="Kirchmayr Noah" userId="c62e6253-5223-44fe-87ae-1115f263b44c" providerId="ADAL" clId="{A555931F-4726-45B2-807F-0E7CA77398E6}" dt="2020-11-29T19:36:07.304" v="63"/>
          <ac:spMkLst>
            <pc:docMk/>
            <pc:sldMk cId="2378273841" sldId="263"/>
            <ac:spMk id="3" creationId="{6E62D048-5C82-42FD-8DCF-AB0ADEA3E409}"/>
          </ac:spMkLst>
        </pc:spChg>
        <pc:spChg chg="add del">
          <ac:chgData name="Kirchmayr Noah" userId="c62e6253-5223-44fe-87ae-1115f263b44c" providerId="ADAL" clId="{A555931F-4726-45B2-807F-0E7CA77398E6}" dt="2020-11-29T19:36:27.115" v="71" actId="26606"/>
          <ac:spMkLst>
            <pc:docMk/>
            <pc:sldMk cId="2378273841" sldId="263"/>
            <ac:spMk id="9" creationId="{75E86929-4A44-4C92-97AE-76071B7A03BE}"/>
          </ac:spMkLst>
        </pc:spChg>
        <pc:spChg chg="add del">
          <ac:chgData name="Kirchmayr Noah" userId="c62e6253-5223-44fe-87ae-1115f263b44c" providerId="ADAL" clId="{A555931F-4726-45B2-807F-0E7CA77398E6}" dt="2020-11-29T19:36:19.938" v="67" actId="26606"/>
          <ac:spMkLst>
            <pc:docMk/>
            <pc:sldMk cId="2378273841" sldId="263"/>
            <ac:spMk id="10" creationId="{0CABCAE3-64FC-4149-819F-2C1812824154}"/>
          </ac:spMkLst>
        </pc:spChg>
        <pc:spChg chg="add del">
          <ac:chgData name="Kirchmayr Noah" userId="c62e6253-5223-44fe-87ae-1115f263b44c" providerId="ADAL" clId="{A555931F-4726-45B2-807F-0E7CA77398E6}" dt="2020-11-29T19:36:19.938" v="67" actId="26606"/>
          <ac:spMkLst>
            <pc:docMk/>
            <pc:sldMk cId="2378273841" sldId="263"/>
            <ac:spMk id="18" creationId="{2FA7AD0A-1871-4DF8-9235-F49D0513B9C1}"/>
          </ac:spMkLst>
        </pc:spChg>
        <pc:spChg chg="add del">
          <ac:chgData name="Kirchmayr Noah" userId="c62e6253-5223-44fe-87ae-1115f263b44c" providerId="ADAL" clId="{A555931F-4726-45B2-807F-0E7CA77398E6}" dt="2020-11-29T19:36:19.938" v="67" actId="26606"/>
          <ac:spMkLst>
            <pc:docMk/>
            <pc:sldMk cId="2378273841" sldId="263"/>
            <ac:spMk id="20" creationId="{36B04CFB-FAE5-47DD-9B3E-4E9BA7A89CC1}"/>
          </ac:spMkLst>
        </pc:spChg>
        <pc:spChg chg="add del">
          <ac:chgData name="Kirchmayr Noah" userId="c62e6253-5223-44fe-87ae-1115f263b44c" providerId="ADAL" clId="{A555931F-4726-45B2-807F-0E7CA77398E6}" dt="2020-11-29T19:36:19.938" v="67" actId="26606"/>
          <ac:spMkLst>
            <pc:docMk/>
            <pc:sldMk cId="2378273841" sldId="263"/>
            <ac:spMk id="28" creationId="{622F7FD7-8884-4FD5-95AB-0B5C6033ADF7}"/>
          </ac:spMkLst>
        </pc:spChg>
        <pc:spChg chg="add del">
          <ac:chgData name="Kirchmayr Noah" userId="c62e6253-5223-44fe-87ae-1115f263b44c" providerId="ADAL" clId="{A555931F-4726-45B2-807F-0E7CA77398E6}" dt="2020-11-29T19:36:21.619" v="69" actId="26606"/>
          <ac:spMkLst>
            <pc:docMk/>
            <pc:sldMk cId="2378273841" sldId="263"/>
            <ac:spMk id="34" creationId="{1CE580D1-F917-4567-AFB4-99AA9B52ADF0}"/>
          </ac:spMkLst>
        </pc:spChg>
        <pc:spChg chg="add del">
          <ac:chgData name="Kirchmayr Noah" userId="c62e6253-5223-44fe-87ae-1115f263b44c" providerId="ADAL" clId="{A555931F-4726-45B2-807F-0E7CA77398E6}" dt="2020-11-29T19:36:21.619" v="69" actId="26606"/>
          <ac:spMkLst>
            <pc:docMk/>
            <pc:sldMk cId="2378273841" sldId="263"/>
            <ac:spMk id="38" creationId="{EC17D08F-2133-44A9-B28C-CB29928FA8D9}"/>
          </ac:spMkLst>
        </pc:spChg>
        <pc:spChg chg="add del">
          <ac:chgData name="Kirchmayr Noah" userId="c62e6253-5223-44fe-87ae-1115f263b44c" providerId="ADAL" clId="{A555931F-4726-45B2-807F-0E7CA77398E6}" dt="2020-11-29T19:36:21.619" v="69" actId="26606"/>
          <ac:spMkLst>
            <pc:docMk/>
            <pc:sldMk cId="2378273841" sldId="263"/>
            <ac:spMk id="39" creationId="{0CC36881-E309-4C41-8B5B-203AADC15FF6}"/>
          </ac:spMkLst>
        </pc:spChg>
        <pc:grpChg chg="add del">
          <ac:chgData name="Kirchmayr Noah" userId="c62e6253-5223-44fe-87ae-1115f263b44c" providerId="ADAL" clId="{A555931F-4726-45B2-807F-0E7CA77398E6}" dt="2020-11-29T19:36:19.938" v="67" actId="26606"/>
          <ac:grpSpMkLst>
            <pc:docMk/>
            <pc:sldMk cId="2378273841" sldId="263"/>
            <ac:grpSpMk id="24" creationId="{E8ACF89C-CFC3-4D68-B3C4-2BEFB7BBE5F7}"/>
          </ac:grpSpMkLst>
        </pc:grpChg>
        <pc:grpChg chg="add del">
          <ac:chgData name="Kirchmayr Noah" userId="c62e6253-5223-44fe-87ae-1115f263b44c" providerId="ADAL" clId="{A555931F-4726-45B2-807F-0E7CA77398E6}" dt="2020-11-29T19:36:21.619" v="69" actId="26606"/>
          <ac:grpSpMkLst>
            <pc:docMk/>
            <pc:sldMk cId="2378273841" sldId="263"/>
            <ac:grpSpMk id="41" creationId="{AED92372-F778-4E96-9E90-4E63BAF3CAD3}"/>
          </ac:grpSpMkLst>
        </pc:grpChg>
        <pc:picChg chg="del">
          <ac:chgData name="Kirchmayr Noah" userId="c62e6253-5223-44fe-87ae-1115f263b44c" providerId="ADAL" clId="{A555931F-4726-45B2-807F-0E7CA77398E6}" dt="2020-11-29T19:20:45.665" v="61"/>
          <ac:picMkLst>
            <pc:docMk/>
            <pc:sldMk cId="2378273841" sldId="263"/>
            <ac:picMk id="4" creationId="{F6A04780-AF22-4E56-8CF5-450D2E2E85E6}"/>
          </ac:picMkLst>
        </pc:picChg>
        <pc:picChg chg="add mod">
          <ac:chgData name="Kirchmayr Noah" userId="c62e6253-5223-44fe-87ae-1115f263b44c" providerId="ADAL" clId="{A555931F-4726-45B2-807F-0E7CA77398E6}" dt="2020-11-29T19:37:01.843" v="79" actId="1038"/>
          <ac:picMkLst>
            <pc:docMk/>
            <pc:sldMk cId="2378273841" sldId="263"/>
            <ac:picMk id="5" creationId="{4D6BA6B0-98B5-4C57-B670-D12100061556}"/>
          </ac:picMkLst>
        </pc:picChg>
        <pc:picChg chg="add del">
          <ac:chgData name="Kirchmayr Noah" userId="c62e6253-5223-44fe-87ae-1115f263b44c" providerId="ADAL" clId="{A555931F-4726-45B2-807F-0E7CA77398E6}" dt="2020-11-29T19:36:19.938" v="67" actId="26606"/>
          <ac:picMkLst>
            <pc:docMk/>
            <pc:sldMk cId="2378273841" sldId="263"/>
            <ac:picMk id="12" creationId="{012FDCFE-9AD2-4D8A-8CBF-B3AA37EBF6DD}"/>
          </ac:picMkLst>
        </pc:picChg>
        <pc:picChg chg="add del">
          <ac:chgData name="Kirchmayr Noah" userId="c62e6253-5223-44fe-87ae-1115f263b44c" providerId="ADAL" clId="{A555931F-4726-45B2-807F-0E7CA77398E6}" dt="2020-11-29T19:36:19.938" v="67" actId="26606"/>
          <ac:picMkLst>
            <pc:docMk/>
            <pc:sldMk cId="2378273841" sldId="263"/>
            <ac:picMk id="30" creationId="{16EFE474-4FE0-4E8F-8F09-5ED2C9E76A84}"/>
          </ac:picMkLst>
        </pc:picChg>
        <pc:picChg chg="add del">
          <ac:chgData name="Kirchmayr Noah" userId="c62e6253-5223-44fe-87ae-1115f263b44c" providerId="ADAL" clId="{A555931F-4726-45B2-807F-0E7CA77398E6}" dt="2020-11-29T19:36:21.619" v="69" actId="26606"/>
          <ac:picMkLst>
            <pc:docMk/>
            <pc:sldMk cId="2378273841" sldId="263"/>
            <ac:picMk id="35" creationId="{1F5620B8-A2D8-4568-B566-F0453A0D9167}"/>
          </ac:picMkLst>
        </pc:picChg>
        <pc:picChg chg="add del">
          <ac:chgData name="Kirchmayr Noah" userId="c62e6253-5223-44fe-87ae-1115f263b44c" providerId="ADAL" clId="{A555931F-4726-45B2-807F-0E7CA77398E6}" dt="2020-11-29T19:36:21.619" v="69" actId="26606"/>
          <ac:picMkLst>
            <pc:docMk/>
            <pc:sldMk cId="2378273841" sldId="263"/>
            <ac:picMk id="44" creationId="{4B61EBEC-D0CA-456C-98A6-EDA1AC9FB0D6}"/>
          </ac:picMkLst>
        </pc:picChg>
        <pc:cxnChg chg="add del">
          <ac:chgData name="Kirchmayr Noah" userId="c62e6253-5223-44fe-87ae-1115f263b44c" providerId="ADAL" clId="{A555931F-4726-45B2-807F-0E7CA77398E6}" dt="2020-11-29T19:36:19.938" v="67" actId="26606"/>
          <ac:cxnSpMkLst>
            <pc:docMk/>
            <pc:sldMk cId="2378273841" sldId="263"/>
            <ac:cxnSpMk id="14" creationId="{FBD463FC-4CA8-4FF4-85A3-AF9F4B98D210}"/>
          </ac:cxnSpMkLst>
        </pc:cxnChg>
        <pc:cxnChg chg="add del">
          <ac:chgData name="Kirchmayr Noah" userId="c62e6253-5223-44fe-87ae-1115f263b44c" providerId="ADAL" clId="{A555931F-4726-45B2-807F-0E7CA77398E6}" dt="2020-11-29T19:36:19.938" v="67" actId="26606"/>
          <ac:cxnSpMkLst>
            <pc:docMk/>
            <pc:sldMk cId="2378273841" sldId="263"/>
            <ac:cxnSpMk id="16" creationId="{BECF35C3-8B44-4F4B-BD25-4C01823DB22A}"/>
          </ac:cxnSpMkLst>
        </pc:cxnChg>
        <pc:cxnChg chg="add del">
          <ac:chgData name="Kirchmayr Noah" userId="c62e6253-5223-44fe-87ae-1115f263b44c" providerId="ADAL" clId="{A555931F-4726-45B2-807F-0E7CA77398E6}" dt="2020-11-29T19:36:19.938" v="67" actId="26606"/>
          <ac:cxnSpMkLst>
            <pc:docMk/>
            <pc:sldMk cId="2378273841" sldId="263"/>
            <ac:cxnSpMk id="22" creationId="{EE68D41B-9286-479F-9AB7-678C8E348D71}"/>
          </ac:cxnSpMkLst>
        </pc:cxnChg>
        <pc:cxnChg chg="add del">
          <ac:chgData name="Kirchmayr Noah" userId="c62e6253-5223-44fe-87ae-1115f263b44c" providerId="ADAL" clId="{A555931F-4726-45B2-807F-0E7CA77398E6}" dt="2020-11-29T19:36:19.938" v="67" actId="26606"/>
          <ac:cxnSpMkLst>
            <pc:docMk/>
            <pc:sldMk cId="2378273841" sldId="263"/>
            <ac:cxnSpMk id="32" creationId="{CF8B8C81-54DC-4AF5-B682-3A2C70A6B55C}"/>
          </ac:cxnSpMkLst>
        </pc:cxnChg>
        <pc:cxnChg chg="add del">
          <ac:chgData name="Kirchmayr Noah" userId="c62e6253-5223-44fe-87ae-1115f263b44c" providerId="ADAL" clId="{A555931F-4726-45B2-807F-0E7CA77398E6}" dt="2020-11-29T19:36:21.619" v="69" actId="26606"/>
          <ac:cxnSpMkLst>
            <pc:docMk/>
            <pc:sldMk cId="2378273841" sldId="263"/>
            <ac:cxnSpMk id="36" creationId="{1C7D2BA4-4B7A-4596-8BCC-5CF715423894}"/>
          </ac:cxnSpMkLst>
        </pc:cxnChg>
        <pc:cxnChg chg="add del">
          <ac:chgData name="Kirchmayr Noah" userId="c62e6253-5223-44fe-87ae-1115f263b44c" providerId="ADAL" clId="{A555931F-4726-45B2-807F-0E7CA77398E6}" dt="2020-11-29T19:36:21.619" v="69" actId="26606"/>
          <ac:cxnSpMkLst>
            <pc:docMk/>
            <pc:sldMk cId="2378273841" sldId="263"/>
            <ac:cxnSpMk id="37" creationId="{4977F1E1-2B6F-4BB6-899F-67D8764D83C5}"/>
          </ac:cxnSpMkLst>
        </pc:cxnChg>
        <pc:cxnChg chg="add del">
          <ac:chgData name="Kirchmayr Noah" userId="c62e6253-5223-44fe-87ae-1115f263b44c" providerId="ADAL" clId="{A555931F-4726-45B2-807F-0E7CA77398E6}" dt="2020-11-29T19:36:21.619" v="69" actId="26606"/>
          <ac:cxnSpMkLst>
            <pc:docMk/>
            <pc:sldMk cId="2378273841" sldId="263"/>
            <ac:cxnSpMk id="40" creationId="{84F2C6A8-7D46-49EA-860B-0F0B0208436C}"/>
          </ac:cxnSpMkLst>
        </pc:cxnChg>
        <pc:cxnChg chg="add del">
          <ac:chgData name="Kirchmayr Noah" userId="c62e6253-5223-44fe-87ae-1115f263b44c" providerId="ADAL" clId="{A555931F-4726-45B2-807F-0E7CA77398E6}" dt="2020-11-29T19:36:21.619" v="69" actId="26606"/>
          <ac:cxnSpMkLst>
            <pc:docMk/>
            <pc:sldMk cId="2378273841" sldId="263"/>
            <ac:cxnSpMk id="45" creationId="{718A71EB-D327-4458-85FB-26336B2BA01B}"/>
          </ac:cxnSpMkLst>
        </pc:cxnChg>
      </pc:sldChg>
      <pc:sldChg chg="addSp delSp modSp add mod setBg">
        <pc:chgData name="Kirchmayr Noah" userId="c62e6253-5223-44fe-87ae-1115f263b44c" providerId="ADAL" clId="{A555931F-4726-45B2-807F-0E7CA77398E6}" dt="2020-11-29T19:47:53.906" v="104" actId="14100"/>
        <pc:sldMkLst>
          <pc:docMk/>
          <pc:sldMk cId="1353119597" sldId="264"/>
        </pc:sldMkLst>
        <pc:spChg chg="add del">
          <ac:chgData name="Kirchmayr Noah" userId="c62e6253-5223-44fe-87ae-1115f263b44c" providerId="ADAL" clId="{A555931F-4726-45B2-807F-0E7CA77398E6}" dt="2020-11-27T13:17:47.498" v="10" actId="26606"/>
          <ac:spMkLst>
            <pc:docMk/>
            <pc:sldMk cId="1353119597" sldId="264"/>
            <ac:spMk id="2" creationId="{7C1A9F53-6CB7-464F-9EB3-397C9E49979B}"/>
          </ac:spMkLst>
        </pc:spChg>
        <pc:spChg chg="add del">
          <ac:chgData name="Kirchmayr Noah" userId="c62e6253-5223-44fe-87ae-1115f263b44c" providerId="ADAL" clId="{A555931F-4726-45B2-807F-0E7CA77398E6}" dt="2020-11-27T13:17:47.498" v="10" actId="26606"/>
          <ac:spMkLst>
            <pc:docMk/>
            <pc:sldMk cId="1353119597" sldId="264"/>
            <ac:spMk id="3" creationId="{2FB13072-1DB3-4792-B280-CCBE8E51CEC7}"/>
          </ac:spMkLst>
        </pc:spChg>
        <pc:spChg chg="add del">
          <ac:chgData name="Kirchmayr Noah" userId="c62e6253-5223-44fe-87ae-1115f263b44c" providerId="ADAL" clId="{A555931F-4726-45B2-807F-0E7CA77398E6}" dt="2020-11-27T13:17:45.860" v="7" actId="26606"/>
          <ac:spMkLst>
            <pc:docMk/>
            <pc:sldMk cId="1353119597" sldId="264"/>
            <ac:spMk id="9" creationId="{CDDE5CDF-1512-4CDA-B956-23D223F8DE44}"/>
          </ac:spMkLst>
        </pc:spChg>
        <pc:spChg chg="add del">
          <ac:chgData name="Kirchmayr Noah" userId="c62e6253-5223-44fe-87ae-1115f263b44c" providerId="ADAL" clId="{A555931F-4726-45B2-807F-0E7CA77398E6}" dt="2020-11-27T13:17:45.860" v="7" actId="26606"/>
          <ac:spMkLst>
            <pc:docMk/>
            <pc:sldMk cId="1353119597" sldId="264"/>
            <ac:spMk id="15" creationId="{F1176DA6-4BBF-42A4-9C94-E6613CCD6B37}"/>
          </ac:spMkLst>
        </pc:spChg>
        <pc:spChg chg="add del">
          <ac:chgData name="Kirchmayr Noah" userId="c62e6253-5223-44fe-87ae-1115f263b44c" providerId="ADAL" clId="{A555931F-4726-45B2-807F-0E7CA77398E6}" dt="2020-11-27T13:17:45.860" v="7" actId="26606"/>
          <ac:spMkLst>
            <pc:docMk/>
            <pc:sldMk cId="1353119597" sldId="264"/>
            <ac:spMk id="17" creationId="{99AAB0AE-172B-4FB4-80C2-86CD6B824220}"/>
          </ac:spMkLst>
        </pc:spChg>
        <pc:spChg chg="add del">
          <ac:chgData name="Kirchmayr Noah" userId="c62e6253-5223-44fe-87ae-1115f263b44c" providerId="ADAL" clId="{A555931F-4726-45B2-807F-0E7CA77398E6}" dt="2020-11-27T13:17:47.476" v="9" actId="26606"/>
          <ac:spMkLst>
            <pc:docMk/>
            <pc:sldMk cId="1353119597" sldId="264"/>
            <ac:spMk id="19" creationId="{35C3D674-3D59-4E93-80CA-0C0A9095E816}"/>
          </ac:spMkLst>
        </pc:spChg>
        <pc:spChg chg="add del">
          <ac:chgData name="Kirchmayr Noah" userId="c62e6253-5223-44fe-87ae-1115f263b44c" providerId="ADAL" clId="{A555931F-4726-45B2-807F-0E7CA77398E6}" dt="2020-11-27T13:17:47.476" v="9" actId="26606"/>
          <ac:spMkLst>
            <pc:docMk/>
            <pc:sldMk cId="1353119597" sldId="264"/>
            <ac:spMk id="21" creationId="{7C1A9F53-6CB7-464F-9EB3-397C9E49979B}"/>
          </ac:spMkLst>
        </pc:spChg>
        <pc:spChg chg="add del">
          <ac:chgData name="Kirchmayr Noah" userId="c62e6253-5223-44fe-87ae-1115f263b44c" providerId="ADAL" clId="{A555931F-4726-45B2-807F-0E7CA77398E6}" dt="2020-11-27T13:17:47.476" v="9" actId="26606"/>
          <ac:spMkLst>
            <pc:docMk/>
            <pc:sldMk cId="1353119597" sldId="264"/>
            <ac:spMk id="22" creationId="{EF2A81E1-BCBE-426B-8C09-33274E69409D}"/>
          </ac:spMkLst>
        </pc:spChg>
        <pc:spChg chg="add del">
          <ac:chgData name="Kirchmayr Noah" userId="c62e6253-5223-44fe-87ae-1115f263b44c" providerId="ADAL" clId="{A555931F-4726-45B2-807F-0E7CA77398E6}" dt="2020-11-27T13:17:47.476" v="9" actId="26606"/>
          <ac:spMkLst>
            <pc:docMk/>
            <pc:sldMk cId="1353119597" sldId="264"/>
            <ac:spMk id="23" creationId="{2FB13072-1DB3-4792-B280-CCBE8E51CEC7}"/>
          </ac:spMkLst>
        </pc:spChg>
        <pc:spChg chg="add del">
          <ac:chgData name="Kirchmayr Noah" userId="c62e6253-5223-44fe-87ae-1115f263b44c" providerId="ADAL" clId="{A555931F-4726-45B2-807F-0E7CA77398E6}" dt="2020-11-27T13:19:00.466" v="18" actId="26606"/>
          <ac:spMkLst>
            <pc:docMk/>
            <pc:sldMk cId="1353119597" sldId="264"/>
            <ac:spMk id="27" creationId="{CDDE5CDF-1512-4CDA-B956-23D223F8DE44}"/>
          </ac:spMkLst>
        </pc:spChg>
        <pc:spChg chg="add del">
          <ac:chgData name="Kirchmayr Noah" userId="c62e6253-5223-44fe-87ae-1115f263b44c" providerId="ADAL" clId="{A555931F-4726-45B2-807F-0E7CA77398E6}" dt="2020-11-27T13:19:00.466" v="18" actId="26606"/>
          <ac:spMkLst>
            <pc:docMk/>
            <pc:sldMk cId="1353119597" sldId="264"/>
            <ac:spMk id="30" creationId="{62C9703D-C8F9-44AD-A7C0-C2F3871F8C1B}"/>
          </ac:spMkLst>
        </pc:spChg>
        <pc:spChg chg="add del">
          <ac:chgData name="Kirchmayr Noah" userId="c62e6253-5223-44fe-87ae-1115f263b44c" providerId="ADAL" clId="{A555931F-4726-45B2-807F-0E7CA77398E6}" dt="2020-11-29T19:43:33.416" v="91" actId="26606"/>
          <ac:spMkLst>
            <pc:docMk/>
            <pc:sldMk cId="1353119597" sldId="264"/>
            <ac:spMk id="35" creationId="{2FAC8C30-93FA-4F99-80C4-C952D83A4950}"/>
          </ac:spMkLst>
        </pc:spChg>
        <pc:spChg chg="add del">
          <ac:chgData name="Kirchmayr Noah" userId="c62e6253-5223-44fe-87ae-1115f263b44c" providerId="ADAL" clId="{A555931F-4726-45B2-807F-0E7CA77398E6}" dt="2020-11-29T19:43:33.416" v="91" actId="26606"/>
          <ac:spMkLst>
            <pc:docMk/>
            <pc:sldMk cId="1353119597" sldId="264"/>
            <ac:spMk id="41" creationId="{87F32A0E-05A0-47B4-AA1E-84704ACC636B}"/>
          </ac:spMkLst>
        </pc:spChg>
        <pc:spChg chg="add del">
          <ac:chgData name="Kirchmayr Noah" userId="c62e6253-5223-44fe-87ae-1115f263b44c" providerId="ADAL" clId="{A555931F-4726-45B2-807F-0E7CA77398E6}" dt="2020-11-29T19:43:33.416" v="91" actId="26606"/>
          <ac:spMkLst>
            <pc:docMk/>
            <pc:sldMk cId="1353119597" sldId="264"/>
            <ac:spMk id="43" creationId="{6A731EC3-9556-4509-8379-DDBE0D4EB23A}"/>
          </ac:spMkLst>
        </pc:spChg>
        <pc:spChg chg="add del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48" creationId="{2FAC8C30-93FA-4F99-80C4-C952D83A4950}"/>
          </ac:spMkLst>
        </pc:spChg>
        <pc:spChg chg="add del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54" creationId="{19B2EB12-332C-4DCC-9746-30DD4690F95F}"/>
          </ac:spMkLst>
        </pc:spChg>
        <pc:spChg chg="add del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56" creationId="{577211FB-84C1-4B06-AF95-F83D0394DC59}"/>
          </ac:spMkLst>
        </pc:spChg>
        <pc:spChg chg="add del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58" creationId="{46DCE991-64CA-45AD-A782-C257D142DD07}"/>
          </ac:spMkLst>
        </pc:spChg>
        <pc:spChg chg="add del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60" creationId="{8E7BA4CA-4D21-4652-A4C9-ED97B6523AF5}"/>
          </ac:spMkLst>
        </pc:spChg>
        <pc:spChg chg="add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65" creationId="{2FAC8C30-93FA-4F99-80C4-C952D83A4950}"/>
          </ac:spMkLst>
        </pc:spChg>
        <pc:spChg chg="add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71" creationId="{E074C643-41D5-477B-B382-9E79044F7233}"/>
          </ac:spMkLst>
        </pc:spChg>
        <pc:spChg chg="add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73" creationId="{80C007DB-1491-4C70-9CC3-6B3D16C7A133}"/>
          </ac:spMkLst>
        </pc:spChg>
        <pc:spChg chg="add">
          <ac:chgData name="Kirchmayr Noah" userId="c62e6253-5223-44fe-87ae-1115f263b44c" providerId="ADAL" clId="{A555931F-4726-45B2-807F-0E7CA77398E6}" dt="2020-11-29T19:47:13.911" v="99" actId="26606"/>
          <ac:spMkLst>
            <pc:docMk/>
            <pc:sldMk cId="1353119597" sldId="264"/>
            <ac:spMk id="75" creationId="{F807608E-648A-42CC-8A08-1DE615E5520C}"/>
          </ac:spMkLst>
        </pc:spChg>
        <pc:picChg chg="add mod">
          <ac:chgData name="Kirchmayr Noah" userId="c62e6253-5223-44fe-87ae-1115f263b44c" providerId="ADAL" clId="{A555931F-4726-45B2-807F-0E7CA77398E6}" dt="2020-11-29T19:47:13.911" v="99" actId="26606"/>
          <ac:picMkLst>
            <pc:docMk/>
            <pc:sldMk cId="1353119597" sldId="264"/>
            <ac:picMk id="2" creationId="{2E43FCA1-306D-4183-8B01-F53B36724A3C}"/>
          </ac:picMkLst>
        </pc:picChg>
        <pc:picChg chg="add mod">
          <ac:chgData name="Kirchmayr Noah" userId="c62e6253-5223-44fe-87ae-1115f263b44c" providerId="ADAL" clId="{A555931F-4726-45B2-807F-0E7CA77398E6}" dt="2020-11-29T19:47:53.906" v="104" actId="14100"/>
          <ac:picMkLst>
            <pc:docMk/>
            <pc:sldMk cId="1353119597" sldId="264"/>
            <ac:picMk id="3" creationId="{AC40A6E9-4E03-4E7B-A9E2-AAED9BA9F710}"/>
          </ac:picMkLst>
        </pc:picChg>
        <pc:picChg chg="add mod ord">
          <ac:chgData name="Kirchmayr Noah" userId="c62e6253-5223-44fe-87ae-1115f263b44c" providerId="ADAL" clId="{A555931F-4726-45B2-807F-0E7CA77398E6}" dt="2020-11-29T19:47:13.911" v="99" actId="26606"/>
          <ac:picMkLst>
            <pc:docMk/>
            <pc:sldMk cId="1353119597" sldId="264"/>
            <ac:picMk id="4" creationId="{36AE2CF9-9882-4EF4-9974-51F28A044FA2}"/>
          </ac:picMkLst>
        </pc:picChg>
        <pc:picChg chg="add del mod">
          <ac:chgData name="Kirchmayr Noah" userId="c62e6253-5223-44fe-87ae-1115f263b44c" providerId="ADAL" clId="{A555931F-4726-45B2-807F-0E7CA77398E6}" dt="2020-11-29T19:38:18.739" v="80"/>
          <ac:picMkLst>
            <pc:docMk/>
            <pc:sldMk cId="1353119597" sldId="264"/>
            <ac:picMk id="5" creationId="{94284493-8CA4-47D7-AE7E-C291735A10A9}"/>
          </ac:picMkLst>
        </pc:picChg>
        <pc:picChg chg="add mod">
          <ac:chgData name="Kirchmayr Noah" userId="c62e6253-5223-44fe-87ae-1115f263b44c" providerId="ADAL" clId="{A555931F-4726-45B2-807F-0E7CA77398E6}" dt="2020-11-29T19:47:47.863" v="103" actId="14100"/>
          <ac:picMkLst>
            <pc:docMk/>
            <pc:sldMk cId="1353119597" sldId="264"/>
            <ac:picMk id="6" creationId="{2A3DCC5A-8837-4B41-B8D8-EEFE1AB6AA8E}"/>
          </ac:picMkLst>
        </pc:picChg>
        <pc:picChg chg="add del">
          <ac:chgData name="Kirchmayr Noah" userId="c62e6253-5223-44fe-87ae-1115f263b44c" providerId="ADAL" clId="{A555931F-4726-45B2-807F-0E7CA77398E6}" dt="2020-11-27T13:17:45.860" v="7" actId="26606"/>
          <ac:picMkLst>
            <pc:docMk/>
            <pc:sldMk cId="1353119597" sldId="264"/>
            <ac:picMk id="11" creationId="{B029D7D8-5A6B-4C76-94C8-15798C6C5ADB}"/>
          </ac:picMkLst>
        </pc:picChg>
        <pc:picChg chg="add del">
          <ac:chgData name="Kirchmayr Noah" userId="c62e6253-5223-44fe-87ae-1115f263b44c" providerId="ADAL" clId="{A555931F-4726-45B2-807F-0E7CA77398E6}" dt="2020-11-27T13:17:47.476" v="9" actId="26606"/>
          <ac:picMkLst>
            <pc:docMk/>
            <pc:sldMk cId="1353119597" sldId="264"/>
            <ac:picMk id="24" creationId="{39D1DDD4-5BB3-45BA-B9B3-06B62299AD79}"/>
          </ac:picMkLst>
        </pc:picChg>
        <pc:picChg chg="add del">
          <ac:chgData name="Kirchmayr Noah" userId="c62e6253-5223-44fe-87ae-1115f263b44c" providerId="ADAL" clId="{A555931F-4726-45B2-807F-0E7CA77398E6}" dt="2020-11-27T13:19:00.466" v="18" actId="26606"/>
          <ac:picMkLst>
            <pc:docMk/>
            <pc:sldMk cId="1353119597" sldId="264"/>
            <ac:picMk id="28" creationId="{B029D7D8-5A6B-4C76-94C8-15798C6C5ADB}"/>
          </ac:picMkLst>
        </pc:picChg>
        <pc:picChg chg="add del">
          <ac:chgData name="Kirchmayr Noah" userId="c62e6253-5223-44fe-87ae-1115f263b44c" providerId="ADAL" clId="{A555931F-4726-45B2-807F-0E7CA77398E6}" dt="2020-11-29T19:43:33.416" v="91" actId="26606"/>
          <ac:picMkLst>
            <pc:docMk/>
            <pc:sldMk cId="1353119597" sldId="264"/>
            <ac:picMk id="37" creationId="{F3ACDE2A-6BC1-4786-87B1-F7DA35351E7A}"/>
          </ac:picMkLst>
        </pc:picChg>
        <pc:picChg chg="add del">
          <ac:chgData name="Kirchmayr Noah" userId="c62e6253-5223-44fe-87ae-1115f263b44c" providerId="ADAL" clId="{A555931F-4726-45B2-807F-0E7CA77398E6}" dt="2020-11-29T19:47:13.911" v="99" actId="26606"/>
          <ac:picMkLst>
            <pc:docMk/>
            <pc:sldMk cId="1353119597" sldId="264"/>
            <ac:picMk id="50" creationId="{F3ACDE2A-6BC1-4786-87B1-F7DA35351E7A}"/>
          </ac:picMkLst>
        </pc:picChg>
        <pc:picChg chg="add">
          <ac:chgData name="Kirchmayr Noah" userId="c62e6253-5223-44fe-87ae-1115f263b44c" providerId="ADAL" clId="{A555931F-4726-45B2-807F-0E7CA77398E6}" dt="2020-11-29T19:47:13.911" v="99" actId="26606"/>
          <ac:picMkLst>
            <pc:docMk/>
            <pc:sldMk cId="1353119597" sldId="264"/>
            <ac:picMk id="67" creationId="{F3ACDE2A-6BC1-4786-87B1-F7DA35351E7A}"/>
          </ac:picMkLst>
        </pc:picChg>
        <pc:cxnChg chg="add del">
          <ac:chgData name="Kirchmayr Noah" userId="c62e6253-5223-44fe-87ae-1115f263b44c" providerId="ADAL" clId="{A555931F-4726-45B2-807F-0E7CA77398E6}" dt="2020-11-27T13:17:45.860" v="7" actId="26606"/>
          <ac:cxnSpMkLst>
            <pc:docMk/>
            <pc:sldMk cId="1353119597" sldId="264"/>
            <ac:cxnSpMk id="13" creationId="{A5C9319C-E20D-4884-952F-60B6A58C3E34}"/>
          </ac:cxnSpMkLst>
        </pc:cxnChg>
        <pc:cxnChg chg="add del">
          <ac:chgData name="Kirchmayr Noah" userId="c62e6253-5223-44fe-87ae-1115f263b44c" providerId="ADAL" clId="{A555931F-4726-45B2-807F-0E7CA77398E6}" dt="2020-11-27T13:17:47.476" v="9" actId="26606"/>
          <ac:cxnSpMkLst>
            <pc:docMk/>
            <pc:sldMk cId="1353119597" sldId="264"/>
            <ac:cxnSpMk id="20" creationId="{C884B8F8-FDC9-498B-9960-5D7260AFCB03}"/>
          </ac:cxnSpMkLst>
        </pc:cxnChg>
        <pc:cxnChg chg="add del">
          <ac:chgData name="Kirchmayr Noah" userId="c62e6253-5223-44fe-87ae-1115f263b44c" providerId="ADAL" clId="{A555931F-4726-45B2-807F-0E7CA77398E6}" dt="2020-11-27T13:17:47.476" v="9" actId="26606"/>
          <ac:cxnSpMkLst>
            <pc:docMk/>
            <pc:sldMk cId="1353119597" sldId="264"/>
            <ac:cxnSpMk id="25" creationId="{A24DAE64-2302-42EA-8239-F2F0775CA5AD}"/>
          </ac:cxnSpMkLst>
        </pc:cxnChg>
        <pc:cxnChg chg="add del">
          <ac:chgData name="Kirchmayr Noah" userId="c62e6253-5223-44fe-87ae-1115f263b44c" providerId="ADAL" clId="{A555931F-4726-45B2-807F-0E7CA77398E6}" dt="2020-11-27T13:19:00.466" v="18" actId="26606"/>
          <ac:cxnSpMkLst>
            <pc:docMk/>
            <pc:sldMk cId="1353119597" sldId="264"/>
            <ac:cxnSpMk id="29" creationId="{A5C9319C-E20D-4884-952F-60B6A58C3E34}"/>
          </ac:cxnSpMkLst>
        </pc:cxnChg>
        <pc:cxnChg chg="add del">
          <ac:chgData name="Kirchmayr Noah" userId="c62e6253-5223-44fe-87ae-1115f263b44c" providerId="ADAL" clId="{A555931F-4726-45B2-807F-0E7CA77398E6}" dt="2020-11-29T19:43:33.416" v="91" actId="26606"/>
          <ac:cxnSpMkLst>
            <pc:docMk/>
            <pc:sldMk cId="1353119597" sldId="264"/>
            <ac:cxnSpMk id="39" creationId="{0A2CC8B5-9886-4AFA-BE09-6178A4ED301A}"/>
          </ac:cxnSpMkLst>
        </pc:cxnChg>
        <pc:cxnChg chg="add del">
          <ac:chgData name="Kirchmayr Noah" userId="c62e6253-5223-44fe-87ae-1115f263b44c" providerId="ADAL" clId="{A555931F-4726-45B2-807F-0E7CA77398E6}" dt="2020-11-29T19:47:13.911" v="99" actId="26606"/>
          <ac:cxnSpMkLst>
            <pc:docMk/>
            <pc:sldMk cId="1353119597" sldId="264"/>
            <ac:cxnSpMk id="52" creationId="{0A2CC8B5-9886-4AFA-BE09-6178A4ED301A}"/>
          </ac:cxnSpMkLst>
        </pc:cxnChg>
        <pc:cxnChg chg="add">
          <ac:chgData name="Kirchmayr Noah" userId="c62e6253-5223-44fe-87ae-1115f263b44c" providerId="ADAL" clId="{A555931F-4726-45B2-807F-0E7CA77398E6}" dt="2020-11-29T19:47:13.911" v="99" actId="26606"/>
          <ac:cxnSpMkLst>
            <pc:docMk/>
            <pc:sldMk cId="1353119597" sldId="264"/>
            <ac:cxnSpMk id="69" creationId="{0A2CC8B5-9886-4AFA-BE09-6178A4ED301A}"/>
          </ac:cxnSpMkLst>
        </pc:cxnChg>
      </pc:sldChg>
      <pc:sldChg chg="addSp delSp modSp add mod setBg">
        <pc:chgData name="Kirchmayr Noah" userId="c62e6253-5223-44fe-87ae-1115f263b44c" providerId="ADAL" clId="{A555931F-4726-45B2-807F-0E7CA77398E6}" dt="2020-11-29T20:21:31.163" v="278" actId="12"/>
        <pc:sldMkLst>
          <pc:docMk/>
          <pc:sldMk cId="2806680613" sldId="265"/>
        </pc:sldMkLst>
        <pc:spChg chg="mod">
          <ac:chgData name="Kirchmayr Noah" userId="c62e6253-5223-44fe-87ae-1115f263b44c" providerId="ADAL" clId="{A555931F-4726-45B2-807F-0E7CA77398E6}" dt="2020-11-29T20:19:06.859" v="250" actId="26606"/>
          <ac:spMkLst>
            <pc:docMk/>
            <pc:sldMk cId="2806680613" sldId="265"/>
            <ac:spMk id="2" creationId="{2B05596E-F222-44C0-8BAC-13BE4429C142}"/>
          </ac:spMkLst>
        </pc:spChg>
        <pc:spChg chg="mod">
          <ac:chgData name="Kirchmayr Noah" userId="c62e6253-5223-44fe-87ae-1115f263b44c" providerId="ADAL" clId="{A555931F-4726-45B2-807F-0E7CA77398E6}" dt="2020-11-29T20:21:31.163" v="278" actId="12"/>
          <ac:spMkLst>
            <pc:docMk/>
            <pc:sldMk cId="2806680613" sldId="265"/>
            <ac:spMk id="3" creationId="{A0A6E492-3FD2-48CC-A9CB-C49E182F1C04}"/>
          </ac:spMkLst>
        </pc:spChg>
        <pc:spChg chg="add del">
          <ac:chgData name="Kirchmayr Noah" userId="c62e6253-5223-44fe-87ae-1115f263b44c" providerId="ADAL" clId="{A555931F-4726-45B2-807F-0E7CA77398E6}" dt="2020-11-29T20:19:06.859" v="250" actId="26606"/>
          <ac:spMkLst>
            <pc:docMk/>
            <pc:sldMk cId="2806680613" sldId="265"/>
            <ac:spMk id="9" creationId="{35C3D674-3D59-4E93-80CA-0C0A9095E816}"/>
          </ac:spMkLst>
        </pc:spChg>
        <pc:spChg chg="add del">
          <ac:chgData name="Kirchmayr Noah" userId="c62e6253-5223-44fe-87ae-1115f263b44c" providerId="ADAL" clId="{A555931F-4726-45B2-807F-0E7CA77398E6}" dt="2020-11-29T20:19:06.859" v="250" actId="26606"/>
          <ac:spMkLst>
            <pc:docMk/>
            <pc:sldMk cId="2806680613" sldId="265"/>
            <ac:spMk id="13" creationId="{EF2A81E1-BCBE-426B-8C09-33274E69409D}"/>
          </ac:spMkLst>
        </pc:spChg>
        <pc:spChg chg="add del">
          <ac:chgData name="Kirchmayr Noah" userId="c62e6253-5223-44fe-87ae-1115f263b44c" providerId="ADAL" clId="{A555931F-4726-45B2-807F-0E7CA77398E6}" dt="2020-11-29T20:19:06.859" v="250" actId="26606"/>
          <ac:spMkLst>
            <pc:docMk/>
            <pc:sldMk cId="2806680613" sldId="265"/>
            <ac:spMk id="22" creationId="{35C3D674-3D59-4E93-80CA-0C0A9095E816}"/>
          </ac:spMkLst>
        </pc:spChg>
        <pc:spChg chg="add del">
          <ac:chgData name="Kirchmayr Noah" userId="c62e6253-5223-44fe-87ae-1115f263b44c" providerId="ADAL" clId="{A555931F-4726-45B2-807F-0E7CA77398E6}" dt="2020-11-29T20:19:06.859" v="250" actId="26606"/>
          <ac:spMkLst>
            <pc:docMk/>
            <pc:sldMk cId="2806680613" sldId="265"/>
            <ac:spMk id="26" creationId="{EF2A81E1-BCBE-426B-8C09-33274E69409D}"/>
          </ac:spMkLst>
        </pc:spChg>
        <pc:picChg chg="add mod">
          <ac:chgData name="Kirchmayr Noah" userId="c62e6253-5223-44fe-87ae-1115f263b44c" providerId="ADAL" clId="{A555931F-4726-45B2-807F-0E7CA77398E6}" dt="2020-11-29T20:19:06.859" v="250" actId="26606"/>
          <ac:picMkLst>
            <pc:docMk/>
            <pc:sldMk cId="2806680613" sldId="265"/>
            <ac:picMk id="4" creationId="{5EB4C70F-F468-4498-AD75-723A364E142A}"/>
          </ac:picMkLst>
        </pc:picChg>
        <pc:picChg chg="add del">
          <ac:chgData name="Kirchmayr Noah" userId="c62e6253-5223-44fe-87ae-1115f263b44c" providerId="ADAL" clId="{A555931F-4726-45B2-807F-0E7CA77398E6}" dt="2020-11-29T20:19:06.859" v="250" actId="26606"/>
          <ac:picMkLst>
            <pc:docMk/>
            <pc:sldMk cId="2806680613" sldId="265"/>
            <ac:picMk id="15" creationId="{39D1DDD4-5BB3-45BA-B9B3-06B62299AD79}"/>
          </ac:picMkLst>
        </pc:picChg>
        <pc:picChg chg="add del">
          <ac:chgData name="Kirchmayr Noah" userId="c62e6253-5223-44fe-87ae-1115f263b44c" providerId="ADAL" clId="{A555931F-4726-45B2-807F-0E7CA77398E6}" dt="2020-11-29T20:19:06.859" v="250" actId="26606"/>
          <ac:picMkLst>
            <pc:docMk/>
            <pc:sldMk cId="2806680613" sldId="265"/>
            <ac:picMk id="28" creationId="{39D1DDD4-5BB3-45BA-B9B3-06B62299AD79}"/>
          </ac:picMkLst>
        </pc:picChg>
        <pc:cxnChg chg="add mod ord">
          <ac:chgData name="Kirchmayr Noah" userId="c62e6253-5223-44fe-87ae-1115f263b44c" providerId="ADAL" clId="{A555931F-4726-45B2-807F-0E7CA77398E6}" dt="2020-11-29T20:20:34.716" v="274" actId="14100"/>
          <ac:cxnSpMkLst>
            <pc:docMk/>
            <pc:sldMk cId="2806680613" sldId="265"/>
            <ac:cxnSpMk id="6" creationId="{9C44467F-9C35-4F71-A364-B07D65D7A8AD}"/>
          </ac:cxnSpMkLst>
        </pc:cxnChg>
        <pc:cxnChg chg="add del">
          <ac:chgData name="Kirchmayr Noah" userId="c62e6253-5223-44fe-87ae-1115f263b44c" providerId="ADAL" clId="{A555931F-4726-45B2-807F-0E7CA77398E6}" dt="2020-11-29T20:19:06.859" v="250" actId="26606"/>
          <ac:cxnSpMkLst>
            <pc:docMk/>
            <pc:sldMk cId="2806680613" sldId="265"/>
            <ac:cxnSpMk id="11" creationId="{C884B8F8-FDC9-498B-9960-5D7260AFCB03}"/>
          </ac:cxnSpMkLst>
        </pc:cxnChg>
        <pc:cxnChg chg="add del">
          <ac:chgData name="Kirchmayr Noah" userId="c62e6253-5223-44fe-87ae-1115f263b44c" providerId="ADAL" clId="{A555931F-4726-45B2-807F-0E7CA77398E6}" dt="2020-11-29T20:19:06.859" v="250" actId="26606"/>
          <ac:cxnSpMkLst>
            <pc:docMk/>
            <pc:sldMk cId="2806680613" sldId="265"/>
            <ac:cxnSpMk id="17" creationId="{A24DAE64-2302-42EA-8239-F2F0775CA5AD}"/>
          </ac:cxnSpMkLst>
        </pc:cxnChg>
        <pc:cxnChg chg="add del">
          <ac:chgData name="Kirchmayr Noah" userId="c62e6253-5223-44fe-87ae-1115f263b44c" providerId="ADAL" clId="{A555931F-4726-45B2-807F-0E7CA77398E6}" dt="2020-11-29T20:19:06.859" v="250" actId="26606"/>
          <ac:cxnSpMkLst>
            <pc:docMk/>
            <pc:sldMk cId="2806680613" sldId="265"/>
            <ac:cxnSpMk id="24" creationId="{C884B8F8-FDC9-498B-9960-5D7260AFCB03}"/>
          </ac:cxnSpMkLst>
        </pc:cxnChg>
        <pc:cxnChg chg="add del">
          <ac:chgData name="Kirchmayr Noah" userId="c62e6253-5223-44fe-87ae-1115f263b44c" providerId="ADAL" clId="{A555931F-4726-45B2-807F-0E7CA77398E6}" dt="2020-11-29T20:19:06.859" v="250" actId="26606"/>
          <ac:cxnSpMkLst>
            <pc:docMk/>
            <pc:sldMk cId="2806680613" sldId="265"/>
            <ac:cxnSpMk id="30" creationId="{A24DAE64-2302-42EA-8239-F2F0775CA5A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2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3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3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6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7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1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1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2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963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2896-62C2-4CAC-B046-29B6B1652AD5}" type="datetimeFigureOut">
              <a:rPr lang="de-AT" smtClean="0"/>
              <a:t>29.11.2020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496B3AD-D0A0-4315-9665-3BD74419F837}" type="slidenum">
              <a:rPr lang="de-AT" smtClean="0"/>
              <a:t>‹#›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wymoon.com/our-sustainability-journe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5efrwipWo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drinnen, Menge enthält.&#10;&#10;Automatisch generierte Beschreibung">
            <a:extLst>
              <a:ext uri="{FF2B5EF4-FFF2-40B4-BE49-F238E27FC236}">
                <a16:creationId xmlns:a16="http://schemas.microsoft.com/office/drawing/2014/main" id="{A9EF7C9E-14A2-4C01-A169-AFC7191FB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516"/>
          <a:stretch/>
        </p:blipFill>
        <p:spPr>
          <a:xfrm>
            <a:off x="-22" y="12710"/>
            <a:ext cx="12191675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A1C095-E935-46AE-9F9D-47719C58F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de-AT" b="1" err="1">
                <a:latin typeface="Calibri Light" panose="020F0302020204030204" pitchFamily="34" charset="0"/>
                <a:cs typeface="Calibri Light" panose="020F0302020204030204" pitchFamily="34" charset="0"/>
              </a:rPr>
              <a:t>Mary‘s</a:t>
            </a:r>
            <a:r>
              <a:rPr lang="de-AT" b="1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err="1">
                <a:latin typeface="Calibri Light" panose="020F0302020204030204" pitchFamily="34" charset="0"/>
                <a:cs typeface="Calibri Light" panose="020F0302020204030204" pitchFamily="34" charset="0"/>
              </a:rPr>
              <a:t>Meals</a:t>
            </a:r>
            <a:endParaRPr lang="de-AT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F37770-7B3C-4971-A475-9317386E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" y="996610"/>
            <a:ext cx="4654311" cy="4864780"/>
          </a:xfrm>
        </p:spPr>
        <p:txBody>
          <a:bodyPr anchor="ctr">
            <a:normAutofit/>
          </a:bodyPr>
          <a:lstStyle/>
          <a:p>
            <a:pPr algn="r"/>
            <a:r>
              <a:rPr lang="de-AT" sz="2600" b="1">
                <a:latin typeface="Calibri" panose="020F0502020204030204" pitchFamily="34" charset="0"/>
                <a:cs typeface="Calibri" panose="020F0502020204030204" pitchFamily="34" charset="0"/>
              </a:rPr>
              <a:t>Sozialprojekt der 5. Klasse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6761AD8-048A-451F-9886-03586305BA53}"/>
              </a:ext>
            </a:extLst>
          </p:cNvPr>
          <p:cNvSpPr txBox="1"/>
          <p:nvPr/>
        </p:nvSpPr>
        <p:spPr>
          <a:xfrm>
            <a:off x="12007270" y="6870700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de-A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0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09380-7358-4F65-AC89-6E2701DF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e-AT"/>
              <a:t>Was ist </a:t>
            </a:r>
            <a:r>
              <a:rPr lang="de-AT" err="1"/>
              <a:t>mary‘s</a:t>
            </a:r>
            <a:r>
              <a:rPr lang="de-AT"/>
              <a:t> </a:t>
            </a:r>
            <a:r>
              <a:rPr lang="de-AT" err="1"/>
              <a:t>meals</a:t>
            </a:r>
            <a:r>
              <a:rPr lang="de-AT"/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063301-ED90-48A9-A184-7E03FF7B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3" y="2015734"/>
            <a:ext cx="4960443" cy="329869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83C85-3ADC-4632-BF4D-55242265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015734"/>
            <a:ext cx="5797054" cy="3450613"/>
          </a:xfrm>
        </p:spPr>
        <p:txBody>
          <a:bodyPr>
            <a:normAutofit/>
          </a:bodyPr>
          <a:lstStyle/>
          <a:p>
            <a:r>
              <a:rPr lang="de-AT"/>
              <a:t>Weltweite Bewegung zur Überwindung des Hungers</a:t>
            </a:r>
          </a:p>
          <a:p>
            <a:r>
              <a:rPr lang="de-AT"/>
              <a:t>eine tägliche Mahlzeit in der Schule, die für die Kinder die ganze Welt verändert</a:t>
            </a:r>
          </a:p>
          <a:p>
            <a:r>
              <a:rPr lang="de-AT"/>
              <a:t>Ernährt an jedem Schultag 1.667.067 Kinder in den ärmsten Ländern</a:t>
            </a:r>
          </a:p>
          <a:p>
            <a:r>
              <a:rPr lang="de-AT"/>
              <a:t>Nahrung und Bildung sind Schlüssel, um Armut zu entkommen</a:t>
            </a:r>
          </a:p>
          <a:p>
            <a:endParaRPr lang="de-AT"/>
          </a:p>
          <a:p>
            <a:pPr marL="0" indent="0">
              <a:buNone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437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13FE0-0B9A-4D53-A22A-EA1CF280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1169"/>
            <a:ext cx="9603275" cy="1652586"/>
          </a:xfrm>
        </p:spPr>
        <p:txBody>
          <a:bodyPr>
            <a:normAutofit/>
          </a:bodyPr>
          <a:lstStyle/>
          <a:p>
            <a:pPr algn="ctr"/>
            <a:endParaRPr lang="de-A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D3C77D-4B5B-4B3B-B98E-4B3029EE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Onlinemedien 2" title="Die Reise eines Rucksacks - Das Mary's Meals Rucksackprojekt">
            <a:hlinkClick r:id="" action="ppaction://media"/>
            <a:extLst>
              <a:ext uri="{FF2B5EF4-FFF2-40B4-BE49-F238E27FC236}">
                <a16:creationId xmlns:a16="http://schemas.microsoft.com/office/drawing/2014/main" id="{8100354C-D21A-4277-B332-88E49BE12A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0AA063E-F18E-409E-A04C-A22CE56F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92" y="1045645"/>
            <a:ext cx="4752568" cy="50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14EFA2D-8119-4769-9F7E-781623BCE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717" y="1045645"/>
            <a:ext cx="5107421" cy="51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CFE615E0-E927-4DE3-8F25-FEFF322AE282}"/>
              </a:ext>
            </a:extLst>
          </p:cNvPr>
          <p:cNvSpPr txBox="1"/>
          <p:nvPr/>
        </p:nvSpPr>
        <p:spPr>
          <a:xfrm>
            <a:off x="459331" y="191745"/>
            <a:ext cx="991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3600"/>
              <a:t>UNSER ADVENTKALENDER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90A0FB-090E-4966-B19A-C32D99C45041}"/>
              </a:ext>
            </a:extLst>
          </p:cNvPr>
          <p:cNvCxnSpPr>
            <a:cxnSpLocks/>
          </p:cNvCxnSpPr>
          <p:nvPr/>
        </p:nvCxnSpPr>
        <p:spPr>
          <a:xfrm>
            <a:off x="5415379" y="1604339"/>
            <a:ext cx="0" cy="4110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9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074C643-41D5-477B-B382-9E79044F7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007DB-1491-4C70-9CC3-6B3D16C7A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807608E-648A-42CC-8A08-1DE615E5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43FCA1-306D-4183-8B01-F53B3672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99" y="1790890"/>
            <a:ext cx="2356148" cy="3272427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AE2CF9-9882-4EF4-9974-51F28A044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6046" y="1719750"/>
            <a:ext cx="2356147" cy="34147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40A6E9-4E03-4E7B-A9E2-AAED9BA9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324" y="1801996"/>
            <a:ext cx="2484199" cy="34147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A3DCC5A-8837-4B41-B8D8-EEFE1AB6A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523" y="1851837"/>
            <a:ext cx="2966522" cy="32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1BB9C75-DADA-4321-B812-D694B289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de-AT"/>
              <a:t>RUCKSACKABGABE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5D5B1-BA24-4B0B-A3B6-90DB9663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de-AT"/>
              <a:t>Wegen Covid-19 noch nicht sicher wann und wo</a:t>
            </a:r>
          </a:p>
          <a:p>
            <a:r>
              <a:rPr lang="de-AT"/>
              <a:t>Voraussichtlich eine Woche nach den Weihnachtsferien</a:t>
            </a:r>
          </a:p>
          <a:p>
            <a:r>
              <a:rPr lang="de-AT"/>
              <a:t>Nähere Infos zur Abgabe bald unter sgwilhering.at abrufbar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E2825D-D9A0-46F1-987A-7D545B7E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6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B05596E-F222-44C0-8BAC-13BE4429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80" y="765272"/>
            <a:ext cx="3682395" cy="1049235"/>
          </a:xfrm>
        </p:spPr>
        <p:txBody>
          <a:bodyPr>
            <a:normAutofit/>
          </a:bodyPr>
          <a:lstStyle/>
          <a:p>
            <a:r>
              <a:rPr lang="de-AT"/>
              <a:t>Unsere </a:t>
            </a:r>
            <a:r>
              <a:rPr lang="de-AT" err="1"/>
              <a:t>challenge</a:t>
            </a:r>
            <a:r>
              <a:rPr lang="de-AT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A6E492-3FD2-48CC-A9CB-C49E182F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79" y="2762250"/>
            <a:ext cx="3971553" cy="266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b="1"/>
              <a:t>500 Schüler</a:t>
            </a:r>
          </a:p>
          <a:p>
            <a:pPr marL="0" indent="0">
              <a:buNone/>
            </a:pPr>
            <a:endParaRPr lang="de-AT" sz="1000" b="1"/>
          </a:p>
          <a:p>
            <a:pPr marL="0" indent="0">
              <a:buNone/>
            </a:pPr>
            <a:r>
              <a:rPr lang="de-AT" sz="4000" b="1"/>
              <a:t>200 Rucksäcke</a:t>
            </a:r>
          </a:p>
          <a:p>
            <a:pPr marL="0" indent="0">
              <a:buNone/>
            </a:pPr>
            <a:endParaRPr lang="de-AT" sz="3200" b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B4C70F-F468-4498-AD75-723A364E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05" y="-1"/>
            <a:ext cx="7827998" cy="6125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C44467F-9C35-4F71-A364-B07D65D7A8AD}"/>
              </a:ext>
            </a:extLst>
          </p:cNvPr>
          <p:cNvCxnSpPr>
            <a:cxnSpLocks/>
          </p:cNvCxnSpPr>
          <p:nvPr/>
        </p:nvCxnSpPr>
        <p:spPr>
          <a:xfrm>
            <a:off x="696287" y="1847088"/>
            <a:ext cx="365451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8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3D5D8-35C7-4827-93F0-17672DCE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2497974"/>
          </a:xfrm>
        </p:spPr>
        <p:txBody>
          <a:bodyPr>
            <a:normAutofit/>
          </a:bodyPr>
          <a:lstStyle/>
          <a:p>
            <a:r>
              <a:rPr lang="de-AT" sz="3600"/>
              <a:t>Danke für eure aufmerksamkeit und viel spass beim rucksack packen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6BA6B0-98B5-4C57-B670-D12100061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104" y="1895475"/>
            <a:ext cx="9615243" cy="42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43F9FE45C4284EA77F2FD559EA7F8B" ma:contentTypeVersion="9" ma:contentTypeDescription="Ein neues Dokument erstellen." ma:contentTypeScope="" ma:versionID="e5bfd678db1083a193670af98ec47053">
  <xsd:schema xmlns:xsd="http://www.w3.org/2001/XMLSchema" xmlns:xs="http://www.w3.org/2001/XMLSchema" xmlns:p="http://schemas.microsoft.com/office/2006/metadata/properties" xmlns:ns2="ebeb80cd-92ab-4f0b-ab4a-6f91e1cd9d68" targetNamespace="http://schemas.microsoft.com/office/2006/metadata/properties" ma:root="true" ma:fieldsID="f22e2a55afe9359ca5c26e8246a0f07b" ns2:_="">
    <xsd:import namespace="ebeb80cd-92ab-4f0b-ab4a-6f91e1cd9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80cd-92ab-4f0b-ab4a-6f91e1cd9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DEE870-F1F8-4413-955F-5C8E23707518}"/>
</file>

<file path=customXml/itemProps2.xml><?xml version="1.0" encoding="utf-8"?>
<ds:datastoreItem xmlns:ds="http://schemas.openxmlformats.org/officeDocument/2006/customXml" ds:itemID="{26A3F48E-3741-4EAC-B4FA-E2F4DBC783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1FB149-6D61-497E-8F8F-05DCCDA8F8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Katalog</vt:lpstr>
      <vt:lpstr>Mary‘s Meals</vt:lpstr>
      <vt:lpstr>Was ist mary‘s meals?</vt:lpstr>
      <vt:lpstr>PowerPoint Presentation</vt:lpstr>
      <vt:lpstr>PowerPoint Presentation</vt:lpstr>
      <vt:lpstr>PowerPoint Presentation</vt:lpstr>
      <vt:lpstr>RUCKSACKABGABE</vt:lpstr>
      <vt:lpstr>Unsere challenge </vt:lpstr>
      <vt:lpstr>Danke für eure aufmerksamkeit und viel spass beim rucksack packen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Mary‘s Meals</dc:title>
  <dc:creator>Kirchmayr Noah</dc:creator>
  <cp:revision>1</cp:revision>
  <dcterms:created xsi:type="dcterms:W3CDTF">2020-11-29T19:47:13Z</dcterms:created>
  <dcterms:modified xsi:type="dcterms:W3CDTF">2020-11-30T06:33:48Z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0x0101006D43F9FE45C4284EA77F2FD559EA7F8B</vt:lpwstr>
  </property>
</Properties>
</file>