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6" r:id="rId11"/>
    <p:sldId id="267" r:id="rId12"/>
    <p:sldId id="264" r:id="rId13"/>
    <p:sldId id="268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DA"/>
    <a:srgbClr val="009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22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ecker Sabrina" userId="56ffe62d-387d-4440-89a1-8ecd527e499e" providerId="ADAL" clId="{C83E3317-9922-4155-8A78-7BC10C1C95E5}"/>
    <pc:docChg chg="modSld">
      <pc:chgData name="Flecker Sabrina" userId="56ffe62d-387d-4440-89a1-8ecd527e499e" providerId="ADAL" clId="{C83E3317-9922-4155-8A78-7BC10C1C95E5}" dt="2024-09-12T11:21:40.722" v="1" actId="1076"/>
      <pc:docMkLst>
        <pc:docMk/>
      </pc:docMkLst>
      <pc:sldChg chg="modSp mod">
        <pc:chgData name="Flecker Sabrina" userId="56ffe62d-387d-4440-89a1-8ecd527e499e" providerId="ADAL" clId="{C83E3317-9922-4155-8A78-7BC10C1C95E5}" dt="2024-09-12T11:21:40.722" v="1" actId="1076"/>
        <pc:sldMkLst>
          <pc:docMk/>
          <pc:sldMk cId="37736941" sldId="265"/>
        </pc:sldMkLst>
        <pc:picChg chg="mod">
          <ac:chgData name="Flecker Sabrina" userId="56ffe62d-387d-4440-89a1-8ecd527e499e" providerId="ADAL" clId="{C83E3317-9922-4155-8A78-7BC10C1C95E5}" dt="2024-09-12T11:21:40.722" v="1" actId="1076"/>
          <ac:picMkLst>
            <pc:docMk/>
            <pc:sldMk cId="37736941" sldId="265"/>
            <ac:picMk id="7" creationId="{37BC0F27-1216-226C-79E6-42E22948727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0832-06C5-413C-8248-F55467647E0B}" type="datetimeFigureOut">
              <a:rPr lang="de-DE" smtClean="0"/>
              <a:t>12.09.2024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F185-FFD9-4567-9CB2-D747D5F32A7A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221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0832-06C5-413C-8248-F55467647E0B}" type="datetimeFigureOut">
              <a:rPr lang="de-DE" smtClean="0"/>
              <a:t>12.09.2024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F185-FFD9-4567-9CB2-D747D5F32A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8709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0832-06C5-413C-8248-F55467647E0B}" type="datetimeFigureOut">
              <a:rPr lang="de-DE" smtClean="0"/>
              <a:t>12.09.2024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F185-FFD9-4567-9CB2-D747D5F32A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537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0832-06C5-413C-8248-F55467647E0B}" type="datetimeFigureOut">
              <a:rPr lang="de-DE" smtClean="0"/>
              <a:t>12.09.2024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F185-FFD9-4567-9CB2-D747D5F32A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0843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0832-06C5-413C-8248-F55467647E0B}" type="datetimeFigureOut">
              <a:rPr lang="de-DE" smtClean="0"/>
              <a:t>12.09.2024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F185-FFD9-4567-9CB2-D747D5F32A7A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16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0832-06C5-413C-8248-F55467647E0B}" type="datetimeFigureOut">
              <a:rPr lang="de-DE" smtClean="0"/>
              <a:t>12.09.2024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F185-FFD9-4567-9CB2-D747D5F32A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4051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0832-06C5-413C-8248-F55467647E0B}" type="datetimeFigureOut">
              <a:rPr lang="de-DE" smtClean="0"/>
              <a:t>12.09.2024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F185-FFD9-4567-9CB2-D747D5F32A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8027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0832-06C5-413C-8248-F55467647E0B}" type="datetimeFigureOut">
              <a:rPr lang="de-DE" smtClean="0"/>
              <a:t>12.09.2024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F185-FFD9-4567-9CB2-D747D5F32A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634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0832-06C5-413C-8248-F55467647E0B}" type="datetimeFigureOut">
              <a:rPr lang="de-DE" smtClean="0"/>
              <a:t>12.09.2024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F185-FFD9-4567-9CB2-D747D5F32A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6183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AE80832-06C5-413C-8248-F55467647E0B}" type="datetimeFigureOut">
              <a:rPr lang="de-DE" smtClean="0"/>
              <a:t>12.09.2024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4CF185-FFD9-4567-9CB2-D747D5F32A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1869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0832-06C5-413C-8248-F55467647E0B}" type="datetimeFigureOut">
              <a:rPr lang="de-DE" smtClean="0"/>
              <a:t>12.09.2024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F185-FFD9-4567-9CB2-D747D5F32A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7493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AE80832-06C5-413C-8248-F55467647E0B}" type="datetimeFigureOut">
              <a:rPr lang="de-DE" smtClean="0"/>
              <a:t>12.09.2024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84CF185-FFD9-4567-9CB2-D747D5F32A7A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722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Mampf</a:t>
            </a:r>
            <a:r>
              <a:rPr lang="de-DE" dirty="0"/>
              <a:t> Einschulung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328" y="-71021"/>
            <a:ext cx="5009936" cy="355929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207363" y="4580878"/>
            <a:ext cx="7927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Stiftsgymnasium </a:t>
            </a:r>
            <a:r>
              <a:rPr lang="de-DE" sz="2400" dirty="0" err="1"/>
              <a:t>Wilhering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354222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4. Essen bestellen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129720" y="1963255"/>
            <a:ext cx="6044665" cy="55095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Ansicht Mittagessen </a:t>
            </a:r>
            <a:r>
              <a:rPr lang="de-DE" b="1" dirty="0">
                <a:sym typeface="Wingdings" panose="05000000000000000000" pitchFamily="2" charset="2"/>
              </a:rPr>
              <a:t> 2. Button (Bestellung aufgeben)</a:t>
            </a:r>
            <a:endParaRPr lang="de-DE" b="1" dirty="0"/>
          </a:p>
        </p:txBody>
      </p:sp>
      <p:sp>
        <p:nvSpPr>
          <p:cNvPr id="4" name="Pfeil nach rechts 3"/>
          <p:cNvSpPr/>
          <p:nvPr/>
        </p:nvSpPr>
        <p:spPr>
          <a:xfrm rot="8453072" flipV="1">
            <a:off x="2895399" y="2730971"/>
            <a:ext cx="1485116" cy="1799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Pfeil nach rechts 8"/>
          <p:cNvSpPr/>
          <p:nvPr/>
        </p:nvSpPr>
        <p:spPr>
          <a:xfrm>
            <a:off x="5317009" y="3953667"/>
            <a:ext cx="1123019" cy="266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6862444" y="5689869"/>
            <a:ext cx="4459997" cy="550956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b="1" dirty="0"/>
              <a:t>Beim Navigieren über eine Speise </a:t>
            </a:r>
            <a:r>
              <a:rPr lang="de-DE" sz="2400" b="1" dirty="0">
                <a:sym typeface="Wingdings" panose="05000000000000000000" pitchFamily="2" charset="2"/>
              </a:rPr>
              <a:t> Bild und Beschreibung</a:t>
            </a:r>
            <a:endParaRPr lang="de-DE" sz="2400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9547461-7A6D-4C24-8C59-310CFDD415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0" t="-21289" r="-1340" b="51596"/>
          <a:stretch/>
        </p:blipFill>
        <p:spPr>
          <a:xfrm>
            <a:off x="492888" y="2588677"/>
            <a:ext cx="4751227" cy="2470263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D5C55603-EAF1-4FD4-A608-4EADFF41CC1D}"/>
              </a:ext>
            </a:extLst>
          </p:cNvPr>
          <p:cNvSpPr/>
          <p:nvPr/>
        </p:nvSpPr>
        <p:spPr>
          <a:xfrm>
            <a:off x="2689934" y="4483223"/>
            <a:ext cx="781235" cy="204187"/>
          </a:xfrm>
          <a:prstGeom prst="rect">
            <a:avLst/>
          </a:prstGeom>
          <a:solidFill>
            <a:srgbClr val="009ED6"/>
          </a:solidFill>
          <a:ln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7" name="Grafik 6" descr="Ein Bild, das Text, Screenshot, Software, Computersymbol enthält.&#10;&#10;Automatisch generierte Beschreibung">
            <a:extLst>
              <a:ext uri="{FF2B5EF4-FFF2-40B4-BE49-F238E27FC236}">
                <a16:creationId xmlns:a16="http://schemas.microsoft.com/office/drawing/2014/main" id="{96E876E5-CE40-B486-32EB-AD95CB04A5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r="54325" b="8999"/>
          <a:stretch/>
        </p:blipFill>
        <p:spPr>
          <a:xfrm>
            <a:off x="7364054" y="1770477"/>
            <a:ext cx="3645767" cy="372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9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4. Essen bestellen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408252" y="2156059"/>
            <a:ext cx="36768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/>
              <a:t>Beim Klick auf eine Speise </a:t>
            </a:r>
            <a:r>
              <a:rPr lang="de-AT" sz="2000" dirty="0">
                <a:sym typeface="Wingdings" panose="05000000000000000000" pitchFamily="2" charset="2"/>
              </a:rPr>
              <a:t> Zusatzfenster</a:t>
            </a:r>
          </a:p>
          <a:p>
            <a:endParaRPr lang="de-AT" sz="2000" dirty="0">
              <a:sym typeface="Wingdings" panose="05000000000000000000" pitchFamily="2" charset="2"/>
            </a:endParaRPr>
          </a:p>
          <a:p>
            <a:endParaRPr lang="de-AT" sz="2000" dirty="0">
              <a:sym typeface="Wingdings" panose="05000000000000000000" pitchFamily="2" charset="2"/>
            </a:endParaRPr>
          </a:p>
          <a:p>
            <a:r>
              <a:rPr lang="de-AT" sz="2000" dirty="0">
                <a:sym typeface="Wingdings" panose="05000000000000000000" pitchFamily="2" charset="2"/>
              </a:rPr>
              <a:t>Im Zusatzfenster  Zeit einstellen (nach 5. oder 6. EH)</a:t>
            </a:r>
          </a:p>
          <a:p>
            <a:r>
              <a:rPr lang="de-DE" sz="2000" dirty="0">
                <a:sym typeface="Wingdings" panose="05000000000000000000" pitchFamily="2" charset="2"/>
              </a:rPr>
              <a:t>MINA-Kinder: 13:20!!!</a:t>
            </a:r>
            <a:endParaRPr lang="de-AT" sz="2000" dirty="0">
              <a:sym typeface="Wingdings" panose="05000000000000000000" pitchFamily="2" charset="2"/>
            </a:endParaRPr>
          </a:p>
          <a:p>
            <a:endParaRPr lang="de-AT" sz="2000" dirty="0">
              <a:sym typeface="Wingdings" panose="05000000000000000000" pitchFamily="2" charset="2"/>
            </a:endParaRPr>
          </a:p>
          <a:p>
            <a:r>
              <a:rPr lang="de-AT" sz="2000" dirty="0">
                <a:sym typeface="Wingdings" panose="05000000000000000000" pitchFamily="2" charset="2"/>
              </a:rPr>
              <a:t>„Bestellen“ – Button Klicken</a:t>
            </a:r>
            <a:endParaRPr lang="de-AT" sz="2000" dirty="0"/>
          </a:p>
        </p:txBody>
      </p:sp>
      <p:pic>
        <p:nvPicPr>
          <p:cNvPr id="4" name="Grafik 3" descr="Ein Bild, das Text, Screenshot, Software, Computersymbol enthält.&#10;&#10;Automatisch generierte Beschreibung">
            <a:extLst>
              <a:ext uri="{FF2B5EF4-FFF2-40B4-BE49-F238E27FC236}">
                <a16:creationId xmlns:a16="http://schemas.microsoft.com/office/drawing/2014/main" id="{551281F8-7068-DF7F-7190-0C1419B39A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3" r="40675" b="9733"/>
          <a:stretch/>
        </p:blipFill>
        <p:spPr>
          <a:xfrm>
            <a:off x="1106898" y="1737360"/>
            <a:ext cx="5367528" cy="4159665"/>
          </a:xfrm>
          <a:prstGeom prst="rect">
            <a:avLst/>
          </a:prstGeom>
        </p:spPr>
      </p:pic>
      <p:sp>
        <p:nvSpPr>
          <p:cNvPr id="6" name="Pfeil nach rechts 5"/>
          <p:cNvSpPr/>
          <p:nvPr/>
        </p:nvSpPr>
        <p:spPr>
          <a:xfrm rot="10137122" flipV="1">
            <a:off x="3674263" y="4075929"/>
            <a:ext cx="3433950" cy="1406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Pfeil nach rechts 7"/>
          <p:cNvSpPr/>
          <p:nvPr/>
        </p:nvSpPr>
        <p:spPr>
          <a:xfrm rot="10611894" flipV="1">
            <a:off x="3987595" y="4926321"/>
            <a:ext cx="3363233" cy="1217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58212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 Bestellungen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5386" y="1811237"/>
            <a:ext cx="1963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/>
              <a:t>Bestellung - Gesamtübersicht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847474" y="1811237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/>
              <a:t>Kontoauszug</a:t>
            </a:r>
            <a:r>
              <a:rPr lang="de-AT" dirty="0"/>
              <a:t> (auch zum Ausdrucken und als PDF)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75386" y="5910357"/>
            <a:ext cx="2850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/>
              <a:t>Offen</a:t>
            </a:r>
            <a:r>
              <a:rPr lang="de-AT" dirty="0"/>
              <a:t> = noch nicht abgeholt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538311" y="5910357"/>
            <a:ext cx="2796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/>
              <a:t>Stornieren</a:t>
            </a:r>
            <a:r>
              <a:rPr lang="de-AT" dirty="0"/>
              <a:t> möglich</a:t>
            </a:r>
          </a:p>
        </p:txBody>
      </p:sp>
      <p:pic>
        <p:nvPicPr>
          <p:cNvPr id="18" name="Grafik 17" descr="Ein Bild, das Text, Screenshot, Software, Computersymbol enthält.&#10;&#10;Automatisch generierte Beschreibung">
            <a:extLst>
              <a:ext uri="{FF2B5EF4-FFF2-40B4-BE49-F238E27FC236}">
                <a16:creationId xmlns:a16="http://schemas.microsoft.com/office/drawing/2014/main" id="{47ABB369-3F2A-D7B6-8FE6-ECB1C75697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2" r="32200" b="20025"/>
          <a:stretch/>
        </p:blipFill>
        <p:spPr>
          <a:xfrm>
            <a:off x="1357163" y="2441178"/>
            <a:ext cx="5778346" cy="3429775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126480" y="2017923"/>
            <a:ext cx="2494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/>
              <a:t>Bewertung der Speisen</a:t>
            </a:r>
          </a:p>
        </p:txBody>
      </p:sp>
      <p:sp>
        <p:nvSpPr>
          <p:cNvPr id="15" name="Pfeil nach rechts 14"/>
          <p:cNvSpPr/>
          <p:nvPr/>
        </p:nvSpPr>
        <p:spPr>
          <a:xfrm rot="17507880">
            <a:off x="4586723" y="5573940"/>
            <a:ext cx="548640" cy="170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Textfeld 15"/>
          <p:cNvSpPr txBox="1"/>
          <p:nvPr/>
        </p:nvSpPr>
        <p:spPr>
          <a:xfrm>
            <a:off x="7806088" y="2960834"/>
            <a:ext cx="3272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Bei </a:t>
            </a:r>
            <a:r>
              <a:rPr lang="de-AT" b="1" dirty="0"/>
              <a:t>Gesamtübersicht der Bestellungen </a:t>
            </a:r>
            <a:r>
              <a:rPr lang="de-AT" dirty="0">
                <a:sym typeface="Wingdings" panose="05000000000000000000" pitchFamily="2" charset="2"/>
              </a:rPr>
              <a:t></a:t>
            </a:r>
            <a:endParaRPr lang="de-AT" dirty="0"/>
          </a:p>
          <a:p>
            <a:r>
              <a:rPr lang="de-AT" dirty="0"/>
              <a:t>Terminänderung möglich (falls 1 Stunde entfällt)</a:t>
            </a:r>
          </a:p>
        </p:txBody>
      </p:sp>
      <p:sp>
        <p:nvSpPr>
          <p:cNvPr id="14" name="Pfeil nach rechts 13"/>
          <p:cNvSpPr/>
          <p:nvPr/>
        </p:nvSpPr>
        <p:spPr>
          <a:xfrm rot="18133812">
            <a:off x="2309946" y="5531334"/>
            <a:ext cx="567957" cy="1296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Pfeil nach rechts 16"/>
          <p:cNvSpPr/>
          <p:nvPr/>
        </p:nvSpPr>
        <p:spPr>
          <a:xfrm rot="10219607">
            <a:off x="4158723" y="3767136"/>
            <a:ext cx="3661175" cy="1454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Pfeil nach rechts 11"/>
          <p:cNvSpPr/>
          <p:nvPr/>
        </p:nvSpPr>
        <p:spPr>
          <a:xfrm rot="6426972">
            <a:off x="3898212" y="2568976"/>
            <a:ext cx="548640" cy="170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Pfeil nach rechts 12"/>
          <p:cNvSpPr/>
          <p:nvPr/>
        </p:nvSpPr>
        <p:spPr>
          <a:xfrm rot="10219607">
            <a:off x="4687946" y="2568524"/>
            <a:ext cx="3661175" cy="1454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Pfeil nach rechts 9"/>
          <p:cNvSpPr/>
          <p:nvPr/>
        </p:nvSpPr>
        <p:spPr>
          <a:xfrm rot="4110814">
            <a:off x="545747" y="2956231"/>
            <a:ext cx="1535774" cy="442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97432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573" y="0"/>
            <a:ext cx="5009936" cy="355929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742173" y="3488277"/>
            <a:ext cx="7931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/>
              <a:t>Danke für die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3327617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Erste Schritte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dirty="0"/>
              <a:t>Internetadresse:</a:t>
            </a:r>
          </a:p>
        </p:txBody>
      </p:sp>
      <p:sp>
        <p:nvSpPr>
          <p:cNvPr id="4" name="Rechteck 3"/>
          <p:cNvSpPr/>
          <p:nvPr/>
        </p:nvSpPr>
        <p:spPr>
          <a:xfrm>
            <a:off x="4432662" y="1845734"/>
            <a:ext cx="61221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/>
              <a:t>http://login.mampf1a.de/sgwilhering/</a:t>
            </a:r>
          </a:p>
        </p:txBody>
      </p:sp>
      <p:pic>
        <p:nvPicPr>
          <p:cNvPr id="7" name="Grafik 6" descr="Ein Bild, das Text, Screenshot, Software, Webseite enthält.&#10;&#10;Automatisch generierte Beschreibung">
            <a:extLst>
              <a:ext uri="{FF2B5EF4-FFF2-40B4-BE49-F238E27FC236}">
                <a16:creationId xmlns:a16="http://schemas.microsoft.com/office/drawing/2014/main" id="{37BC0F27-1216-226C-79E6-42E2294872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9" r="10076" b="7067"/>
          <a:stretch/>
        </p:blipFill>
        <p:spPr>
          <a:xfrm>
            <a:off x="2643777" y="2368954"/>
            <a:ext cx="6965406" cy="393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Erste Schritte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sz="2800" dirty="0"/>
              <a:t>Schritt 1: Online Formular </a:t>
            </a:r>
          </a:p>
          <a:p>
            <a:endParaRPr lang="de-DE" sz="2800" dirty="0"/>
          </a:p>
          <a:p>
            <a:r>
              <a:rPr lang="de-DE" sz="2800" dirty="0"/>
              <a:t>Schritt 2: Registrieren</a:t>
            </a:r>
          </a:p>
          <a:p>
            <a:endParaRPr lang="de-DE" sz="2800" dirty="0"/>
          </a:p>
          <a:p>
            <a:r>
              <a:rPr lang="de-DE" sz="2800" dirty="0"/>
              <a:t>Schritt 3: Anmeldung abschließen</a:t>
            </a:r>
          </a:p>
        </p:txBody>
      </p:sp>
    </p:spTree>
    <p:extLst>
      <p:ext uri="{BB962C8B-B14F-4D97-AF65-F5344CB8AC3E}">
        <p14:creationId xmlns:p14="http://schemas.microsoft.com/office/powerpoint/2010/main" val="3781111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Schritt 1: Online Formular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16108" t="30458" r="69961" b="33232"/>
          <a:stretch/>
        </p:blipFill>
        <p:spPr>
          <a:xfrm>
            <a:off x="311656" y="2141824"/>
            <a:ext cx="2388002" cy="3501329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722811" y="3187338"/>
            <a:ext cx="905692" cy="461554"/>
          </a:xfrm>
          <a:prstGeom prst="ellipse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rechts 6"/>
          <p:cNvSpPr/>
          <p:nvPr/>
        </p:nvSpPr>
        <p:spPr>
          <a:xfrm>
            <a:off x="2026921" y="3228706"/>
            <a:ext cx="1550126" cy="352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/>
          <a:srcRect l="28938" t="27521" r="55084" b="36658"/>
          <a:stretch/>
        </p:blipFill>
        <p:spPr>
          <a:xfrm>
            <a:off x="3635830" y="2514260"/>
            <a:ext cx="2185851" cy="2756455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3940630" y="3010990"/>
            <a:ext cx="1145178" cy="570412"/>
          </a:xfrm>
          <a:prstGeom prst="ellipse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rechts 10"/>
          <p:cNvSpPr/>
          <p:nvPr/>
        </p:nvSpPr>
        <p:spPr>
          <a:xfrm>
            <a:off x="6202680" y="3377827"/>
            <a:ext cx="1110345" cy="352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4"/>
          <a:srcRect l="28840" t="26978" r="37695" b="16319"/>
          <a:stretch/>
        </p:blipFill>
        <p:spPr>
          <a:xfrm>
            <a:off x="7816995" y="1878852"/>
            <a:ext cx="3515559" cy="3350645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7816995" y="5370990"/>
            <a:ext cx="3515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/>
              <a:t>Daten ausfüllen (inkl. Foto)</a:t>
            </a:r>
          </a:p>
          <a:p>
            <a:pPr marL="285750" indent="-285750">
              <a:buFontTx/>
              <a:buChar char="-"/>
            </a:pPr>
            <a:r>
              <a:rPr lang="de-DE" dirty="0"/>
              <a:t>Daten kontrollieren</a:t>
            </a:r>
          </a:p>
          <a:p>
            <a:pPr marL="285750" indent="-285750">
              <a:buFontTx/>
              <a:buChar char="-"/>
            </a:pPr>
            <a:r>
              <a:rPr lang="de-DE" dirty="0"/>
              <a:t>Abschicken</a:t>
            </a:r>
          </a:p>
        </p:txBody>
      </p:sp>
    </p:spTree>
    <p:extLst>
      <p:ext uri="{BB962C8B-B14F-4D97-AF65-F5344CB8AC3E}">
        <p14:creationId xmlns:p14="http://schemas.microsoft.com/office/powerpoint/2010/main" val="3427437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Schritt 2: Registrieren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4704"/>
          </a:xfrm>
        </p:spPr>
        <p:txBody>
          <a:bodyPr>
            <a:normAutofit/>
          </a:bodyPr>
          <a:lstStyle/>
          <a:p>
            <a:r>
              <a:rPr lang="de-DE" sz="2400" b="1" dirty="0"/>
              <a:t>Voraussetzung: Ausweis erhalten (Barcode am Ausweis)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45041" t="44547" r="35835" b="27929"/>
          <a:stretch/>
        </p:blipFill>
        <p:spPr>
          <a:xfrm>
            <a:off x="179739" y="3269764"/>
            <a:ext cx="2836106" cy="229593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13885" y="2784929"/>
            <a:ext cx="2367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err="1"/>
              <a:t>Mampf</a:t>
            </a:r>
            <a:r>
              <a:rPr lang="de-AT" b="1" dirty="0"/>
              <a:t> Startseite:</a:t>
            </a:r>
          </a:p>
        </p:txBody>
      </p:sp>
      <p:sp>
        <p:nvSpPr>
          <p:cNvPr id="6" name="Ellipse 5"/>
          <p:cNvSpPr/>
          <p:nvPr/>
        </p:nvSpPr>
        <p:spPr>
          <a:xfrm>
            <a:off x="413885" y="4736708"/>
            <a:ext cx="1423623" cy="820746"/>
          </a:xfrm>
          <a:prstGeom prst="ellipse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rechts 6"/>
          <p:cNvSpPr/>
          <p:nvPr/>
        </p:nvSpPr>
        <p:spPr>
          <a:xfrm>
            <a:off x="3015845" y="4065037"/>
            <a:ext cx="757258" cy="4107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l="21393" t="42509" r="51404" b="11177"/>
          <a:stretch/>
        </p:blipFill>
        <p:spPr>
          <a:xfrm>
            <a:off x="3872952" y="3211103"/>
            <a:ext cx="3185963" cy="3051209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773103" y="2726379"/>
            <a:ext cx="3490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/>
              <a:t>Barcode und Passwort eingeben:</a:t>
            </a:r>
          </a:p>
        </p:txBody>
      </p:sp>
      <p:sp>
        <p:nvSpPr>
          <p:cNvPr id="10" name="Pfeil nach rechts 9"/>
          <p:cNvSpPr/>
          <p:nvPr/>
        </p:nvSpPr>
        <p:spPr>
          <a:xfrm>
            <a:off x="7176569" y="4026011"/>
            <a:ext cx="757258" cy="4107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4"/>
          <a:srcRect l="20541" t="36582" r="51445" b="24723"/>
          <a:stretch/>
        </p:blipFill>
        <p:spPr>
          <a:xfrm>
            <a:off x="8051481" y="3211103"/>
            <a:ext cx="3419061" cy="2656573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8051481" y="2726379"/>
            <a:ext cx="3490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/>
              <a:t>Emailadresse eingeben: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456208B-CE33-207F-6920-7C6FC0B579D6}"/>
              </a:ext>
            </a:extLst>
          </p:cNvPr>
          <p:cNvSpPr txBox="1"/>
          <p:nvPr/>
        </p:nvSpPr>
        <p:spPr>
          <a:xfrm>
            <a:off x="9078686" y="4927600"/>
            <a:ext cx="3193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>
                <a:highlight>
                  <a:srgbClr val="00A1DA"/>
                </a:highlight>
              </a:rPr>
              <a:t>vorname.nachname@sgwilhering.at</a:t>
            </a:r>
          </a:p>
        </p:txBody>
      </p:sp>
    </p:spTree>
    <p:extLst>
      <p:ext uri="{BB962C8B-B14F-4D97-AF65-F5344CB8AC3E}">
        <p14:creationId xmlns:p14="http://schemas.microsoft.com/office/powerpoint/2010/main" val="952364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Schritt 3: Anmeldung abschließen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Im erhaltenen Email den Freischaltlink anklicken: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19839" t="37036" r="6541" b="23037"/>
          <a:stretch/>
        </p:blipFill>
        <p:spPr>
          <a:xfrm>
            <a:off x="1097280" y="2598821"/>
            <a:ext cx="9307631" cy="283945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FFCC99C-DDC1-06B8-8152-38C265BEF7B3}"/>
              </a:ext>
            </a:extLst>
          </p:cNvPr>
          <p:cNvSpPr txBox="1"/>
          <p:nvPr/>
        </p:nvSpPr>
        <p:spPr>
          <a:xfrm>
            <a:off x="2496457" y="4194628"/>
            <a:ext cx="31931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50" dirty="0">
                <a:highlight>
                  <a:srgbClr val="00A1DA"/>
                </a:highlight>
              </a:rPr>
              <a:t>vorname.nachname@sgwilhering.at</a:t>
            </a:r>
          </a:p>
        </p:txBody>
      </p:sp>
    </p:spTree>
    <p:extLst>
      <p:ext uri="{BB962C8B-B14F-4D97-AF65-F5344CB8AC3E}">
        <p14:creationId xmlns:p14="http://schemas.microsoft.com/office/powerpoint/2010/main" val="985951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Anmeldung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21091" t="27675" r="25764" b="12512"/>
          <a:stretch/>
        </p:blipFill>
        <p:spPr>
          <a:xfrm>
            <a:off x="481264" y="2117558"/>
            <a:ext cx="6112042" cy="386935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411453" y="2117558"/>
            <a:ext cx="43121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/>
              <a:t>Nach dem Freischalten des Kontos </a:t>
            </a:r>
            <a:r>
              <a:rPr lang="de-AT" sz="2000" dirty="0">
                <a:sym typeface="Wingdings" panose="05000000000000000000" pitchFamily="2" charset="2"/>
              </a:rPr>
              <a:t> normale Anmeldung</a:t>
            </a:r>
          </a:p>
          <a:p>
            <a:endParaRPr lang="de-AT" sz="2000" dirty="0">
              <a:sym typeface="Wingdings" panose="05000000000000000000" pitchFamily="2" charset="2"/>
            </a:endParaRPr>
          </a:p>
          <a:p>
            <a:endParaRPr lang="de-AT" sz="2000" dirty="0">
              <a:sym typeface="Wingdings" panose="05000000000000000000" pitchFamily="2" charset="2"/>
            </a:endParaRPr>
          </a:p>
          <a:p>
            <a:r>
              <a:rPr lang="de-AT" sz="2000" dirty="0">
                <a:sym typeface="Wingdings" panose="05000000000000000000" pitchFamily="2" charset="2"/>
              </a:rPr>
              <a:t>Passwort: vorher bestimmt (kann in Einstellungen geändert werden)</a:t>
            </a:r>
          </a:p>
          <a:p>
            <a:endParaRPr lang="de-AT" sz="2000" dirty="0">
              <a:sym typeface="Wingdings" panose="05000000000000000000" pitchFamily="2" charset="2"/>
            </a:endParaRPr>
          </a:p>
          <a:p>
            <a:r>
              <a:rPr lang="de-AT" sz="2000" b="1" dirty="0">
                <a:sym typeface="Wingdings" panose="05000000000000000000" pitchFamily="2" charset="2"/>
              </a:rPr>
              <a:t>Benutzername</a:t>
            </a:r>
            <a:r>
              <a:rPr lang="de-AT" sz="2000" dirty="0">
                <a:sym typeface="Wingdings" panose="05000000000000000000" pitchFamily="2" charset="2"/>
              </a:rPr>
              <a:t>:</a:t>
            </a:r>
          </a:p>
          <a:p>
            <a:r>
              <a:rPr lang="de-AT" sz="2000" dirty="0">
                <a:sym typeface="Wingdings" panose="05000000000000000000" pitchFamily="2" charset="2"/>
              </a:rPr>
              <a:t>5 Buchstaben des Nachnamen + </a:t>
            </a:r>
          </a:p>
          <a:p>
            <a:r>
              <a:rPr lang="de-AT" sz="2000" dirty="0">
                <a:sym typeface="Wingdings" panose="05000000000000000000" pitchFamily="2" charset="2"/>
              </a:rPr>
              <a:t>3 des Vornamen</a:t>
            </a:r>
          </a:p>
          <a:p>
            <a:endParaRPr lang="de-AT" sz="2000" dirty="0">
              <a:sym typeface="Wingdings" panose="05000000000000000000" pitchFamily="2" charset="2"/>
            </a:endParaRPr>
          </a:p>
          <a:p>
            <a:r>
              <a:rPr lang="de-AT" sz="2000" dirty="0">
                <a:sym typeface="Wingdings" panose="05000000000000000000" pitchFamily="2" charset="2"/>
              </a:rPr>
              <a:t>Bsp.: </a:t>
            </a:r>
            <a:r>
              <a:rPr lang="de-AT" sz="2000" dirty="0" err="1">
                <a:sym typeface="Wingdings" panose="05000000000000000000" pitchFamily="2" charset="2"/>
              </a:rPr>
              <a:t>Flecker</a:t>
            </a:r>
            <a:r>
              <a:rPr lang="de-AT" sz="2000" dirty="0">
                <a:sym typeface="Wingdings" panose="05000000000000000000" pitchFamily="2" charset="2"/>
              </a:rPr>
              <a:t> Sabrina  </a:t>
            </a:r>
            <a:r>
              <a:rPr lang="de-AT" sz="2000" dirty="0" err="1">
                <a:sym typeface="Wingdings" panose="05000000000000000000" pitchFamily="2" charset="2"/>
              </a:rPr>
              <a:t>flecksab</a:t>
            </a:r>
            <a:endParaRPr lang="de-AT" sz="2000" dirty="0">
              <a:sym typeface="Wingdings" panose="05000000000000000000" pitchFamily="2" charset="2"/>
            </a:endParaRPr>
          </a:p>
          <a:p>
            <a:r>
              <a:rPr lang="de-AT" sz="2000" dirty="0">
                <a:sym typeface="Wingdings" panose="05000000000000000000" pitchFamily="2" charset="2"/>
              </a:rPr>
              <a:t>          Huber Heinz     </a:t>
            </a:r>
            <a:r>
              <a:rPr lang="de-AT" sz="2000" dirty="0" err="1">
                <a:sym typeface="Wingdings" panose="05000000000000000000" pitchFamily="2" charset="2"/>
              </a:rPr>
              <a:t>huberhei</a:t>
            </a:r>
            <a:endParaRPr lang="de-AT" sz="2000" dirty="0">
              <a:sym typeface="Wingdings" panose="05000000000000000000" pitchFamily="2" charset="2"/>
            </a:endParaRPr>
          </a:p>
          <a:p>
            <a:endParaRPr lang="de-AT" sz="2000" dirty="0"/>
          </a:p>
        </p:txBody>
      </p:sp>
      <p:sp>
        <p:nvSpPr>
          <p:cNvPr id="6" name="Ellipse 5"/>
          <p:cNvSpPr/>
          <p:nvPr/>
        </p:nvSpPr>
        <p:spPr>
          <a:xfrm>
            <a:off x="2415941" y="3012707"/>
            <a:ext cx="952902" cy="571567"/>
          </a:xfrm>
          <a:prstGeom prst="ellipse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rechts 6"/>
          <p:cNvSpPr/>
          <p:nvPr/>
        </p:nvSpPr>
        <p:spPr>
          <a:xfrm rot="952179">
            <a:off x="3486857" y="3764885"/>
            <a:ext cx="3849709" cy="3085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86321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Übersicht Benutzerkonto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399496" y="3580846"/>
            <a:ext cx="3137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/>
              <a:t>Wichtige Infos </a:t>
            </a:r>
            <a:r>
              <a:rPr lang="de-AT" dirty="0"/>
              <a:t>vom Verwalter (falls es welche gibt)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399496" y="4587406"/>
            <a:ext cx="3137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/>
              <a:t>Übersicht Bestellungen und Guthaben </a:t>
            </a:r>
            <a:r>
              <a:rPr lang="de-AT" dirty="0"/>
              <a:t>(falls vorhanden)</a:t>
            </a:r>
          </a:p>
        </p:txBody>
      </p:sp>
      <p:pic>
        <p:nvPicPr>
          <p:cNvPr id="6" name="Grafik 5" descr="Ein Bild, das Text, Screenshot, Software, Webseite enthält.&#10;&#10;Automatisch generierte Beschreibung">
            <a:extLst>
              <a:ext uri="{FF2B5EF4-FFF2-40B4-BE49-F238E27FC236}">
                <a16:creationId xmlns:a16="http://schemas.microsoft.com/office/drawing/2014/main" id="{1DD52442-2365-BBF3-D917-43781F00D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" t="8027" r="30997" b="30583"/>
          <a:stretch/>
        </p:blipFill>
        <p:spPr>
          <a:xfrm>
            <a:off x="1097280" y="2584383"/>
            <a:ext cx="5925052" cy="2968462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7399496" y="2289647"/>
            <a:ext cx="3137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/>
              <a:t>Meine Daten / Persönliche Einstellungen</a:t>
            </a:r>
            <a:endParaRPr lang="de-AT" dirty="0"/>
          </a:p>
        </p:txBody>
      </p:sp>
      <p:sp>
        <p:nvSpPr>
          <p:cNvPr id="11" name="Textfeld 10"/>
          <p:cNvSpPr txBox="1"/>
          <p:nvPr/>
        </p:nvSpPr>
        <p:spPr>
          <a:xfrm>
            <a:off x="1222408" y="1938052"/>
            <a:ext cx="2531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/>
              <a:t>Unverträglichkeiten und Allergien</a:t>
            </a:r>
            <a:endParaRPr lang="de-AT" dirty="0"/>
          </a:p>
        </p:txBody>
      </p:sp>
      <p:sp>
        <p:nvSpPr>
          <p:cNvPr id="16" name="Pfeil nach rechts 15"/>
          <p:cNvSpPr/>
          <p:nvPr/>
        </p:nvSpPr>
        <p:spPr>
          <a:xfrm rot="11230350">
            <a:off x="4931713" y="3715744"/>
            <a:ext cx="2389533" cy="227601"/>
          </a:xfrm>
          <a:prstGeom prst="rightArrow">
            <a:avLst>
              <a:gd name="adj1" fmla="val 539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Textfeld 17"/>
          <p:cNvSpPr txBox="1"/>
          <p:nvPr/>
        </p:nvSpPr>
        <p:spPr>
          <a:xfrm>
            <a:off x="1100331" y="5754045"/>
            <a:ext cx="999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Bei Unverträglichkeiten </a:t>
            </a:r>
            <a:r>
              <a:rPr lang="de-AT" dirty="0">
                <a:sym typeface="Wingdings" panose="05000000000000000000" pitchFamily="2" charset="2"/>
              </a:rPr>
              <a:t> Häkchen setzen und speichern  werden dann in einer Speise rot markiert!</a:t>
            </a:r>
            <a:endParaRPr lang="de-AT" dirty="0"/>
          </a:p>
        </p:txBody>
      </p:sp>
      <p:sp>
        <p:nvSpPr>
          <p:cNvPr id="13" name="Pfeil nach rechts 12"/>
          <p:cNvSpPr/>
          <p:nvPr/>
        </p:nvSpPr>
        <p:spPr>
          <a:xfrm rot="3032309">
            <a:off x="3204615" y="2514609"/>
            <a:ext cx="1029904" cy="2367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Pfeil nach rechts 14"/>
          <p:cNvSpPr/>
          <p:nvPr/>
        </p:nvSpPr>
        <p:spPr>
          <a:xfrm rot="9689345" flipV="1">
            <a:off x="5014444" y="2676465"/>
            <a:ext cx="1886059" cy="236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Pfeil nach rechts 16"/>
          <p:cNvSpPr/>
          <p:nvPr/>
        </p:nvSpPr>
        <p:spPr>
          <a:xfrm rot="11325912">
            <a:off x="5025702" y="4611938"/>
            <a:ext cx="2284754" cy="256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84539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Essen bestellen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097280" y="1884319"/>
            <a:ext cx="9172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/>
              <a:t>Ansicht Speiseplan </a:t>
            </a:r>
            <a:r>
              <a:rPr lang="de-AT" sz="2400" b="1" dirty="0">
                <a:sym typeface="Wingdings" panose="05000000000000000000" pitchFamily="2" charset="2"/>
              </a:rPr>
              <a:t> zum Überblick verschaffen</a:t>
            </a:r>
            <a:endParaRPr lang="de-AT" sz="2400" b="1" dirty="0"/>
          </a:p>
        </p:txBody>
      </p:sp>
      <p:pic>
        <p:nvPicPr>
          <p:cNvPr id="9" name="Grafik 8" descr="Ein Bild, das Text, Screenshot, Software, Webseite enthält.&#10;&#10;Automatisch generierte Beschreibung">
            <a:extLst>
              <a:ext uri="{FF2B5EF4-FFF2-40B4-BE49-F238E27FC236}">
                <a16:creationId xmlns:a16="http://schemas.microsoft.com/office/drawing/2014/main" id="{D88E9B08-8AC5-6E25-63F9-51D617FC34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8" b="24195"/>
          <a:stretch/>
        </p:blipFill>
        <p:spPr>
          <a:xfrm>
            <a:off x="1056470" y="2345984"/>
            <a:ext cx="10431083" cy="3945089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969264" y="3631706"/>
            <a:ext cx="869357" cy="337352"/>
          </a:xfrm>
          <a:prstGeom prst="ellipse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4023899"/>
      </p:ext>
    </p:extLst>
  </p:cSld>
  <p:clrMapOvr>
    <a:masterClrMapping/>
  </p:clrMapOvr>
</p:sld>
</file>

<file path=ppt/theme/theme1.xml><?xml version="1.0" encoding="utf-8"?>
<a:theme xmlns:a="http://schemas.openxmlformats.org/drawingml/2006/main" name="Rückblick">
  <a:themeElements>
    <a:clrScheme name="Rückblic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303</Words>
  <Application>Microsoft Office PowerPoint</Application>
  <PresentationFormat>Breitbild</PresentationFormat>
  <Paragraphs>65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Calibri</vt:lpstr>
      <vt:lpstr>Calibri Light</vt:lpstr>
      <vt:lpstr>Wingdings</vt:lpstr>
      <vt:lpstr>Rückblick</vt:lpstr>
      <vt:lpstr>Mampf Einschulung</vt:lpstr>
      <vt:lpstr>1. Erste Schritte</vt:lpstr>
      <vt:lpstr>1. Erste Schritte</vt:lpstr>
      <vt:lpstr>Schritt 1: Online Formular</vt:lpstr>
      <vt:lpstr>Schritt 2: Registrieren</vt:lpstr>
      <vt:lpstr>Schritt 3: Anmeldung abschließen</vt:lpstr>
      <vt:lpstr>2. Anmeldung</vt:lpstr>
      <vt:lpstr>3. Übersicht Benutzerkonto</vt:lpstr>
      <vt:lpstr>4. Essen bestellen</vt:lpstr>
      <vt:lpstr>4. Essen bestellen</vt:lpstr>
      <vt:lpstr>4. Essen bestellen</vt:lpstr>
      <vt:lpstr>5. Bestellungen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Mampf Einschulung</dc:title>
  <dc:creator>Kreindl Sabrina</dc:creator>
  <cp:lastModifiedBy>Flecker Sabrina</cp:lastModifiedBy>
  <cp:revision>28</cp:revision>
  <dcterms:created xsi:type="dcterms:W3CDTF">2016-03-14T13:09:53Z</dcterms:created>
  <dcterms:modified xsi:type="dcterms:W3CDTF">2024-09-12T11:21:42Z</dcterms:modified>
</cp:coreProperties>
</file>